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17"/>
  </p:notesMasterIdLst>
  <p:sldIdLst>
    <p:sldId id="256" r:id="rId2"/>
    <p:sldId id="262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66" r:id="rId11"/>
    <p:sldId id="264" r:id="rId12"/>
    <p:sldId id="265" r:id="rId13"/>
    <p:sldId id="263" r:id="rId14"/>
    <p:sldId id="261" r:id="rId15"/>
    <p:sldId id="267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A2BB2A-7A8B-4EE8-A8FD-2CB33493BB07}">
  <a:tblStyle styleId="{93A2BB2A-7A8B-4EE8-A8FD-2CB33493BB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93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6" name="Google Shape;1896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ge67be192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6" name="Google Shape;2226;ge67be192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5400000">
            <a:off x="2882687" y="-2387355"/>
            <a:ext cx="3200893" cy="9918211"/>
            <a:chOff x="557875" y="-98274"/>
            <a:chExt cx="8064734" cy="5388868"/>
          </a:xfrm>
        </p:grpSpPr>
        <p:sp>
          <p:nvSpPr>
            <p:cNvPr id="10" name="Google Shape;10;p2"/>
            <p:cNvSpPr/>
            <p:nvPr/>
          </p:nvSpPr>
          <p:spPr>
            <a:xfrm>
              <a:off x="631072" y="-71806"/>
              <a:ext cx="7918722" cy="5362400"/>
            </a:xfrm>
            <a:custGeom>
              <a:avLst/>
              <a:gdLst/>
              <a:ahLst/>
              <a:cxnLst/>
              <a:rect l="l" t="t" r="r" b="b"/>
              <a:pathLst>
                <a:path w="269413" h="214496" extrusionOk="0">
                  <a:moveTo>
                    <a:pt x="267131" y="0"/>
                  </a:moveTo>
                  <a:lnTo>
                    <a:pt x="266683" y="9752"/>
                  </a:lnTo>
                  <a:lnTo>
                    <a:pt x="265946" y="17770"/>
                  </a:lnTo>
                  <a:lnTo>
                    <a:pt x="268852" y="19186"/>
                  </a:lnTo>
                  <a:lnTo>
                    <a:pt x="268316" y="30491"/>
                  </a:lnTo>
                  <a:lnTo>
                    <a:pt x="266046" y="68639"/>
                  </a:lnTo>
                  <a:lnTo>
                    <a:pt x="263972" y="77088"/>
                  </a:lnTo>
                  <a:lnTo>
                    <a:pt x="262676" y="84009"/>
                  </a:lnTo>
                  <a:lnTo>
                    <a:pt x="258443" y="98807"/>
                  </a:lnTo>
                  <a:lnTo>
                    <a:pt x="263972" y="108285"/>
                  </a:lnTo>
                  <a:lnTo>
                    <a:pt x="261997" y="111444"/>
                  </a:lnTo>
                  <a:lnTo>
                    <a:pt x="263548" y="122026"/>
                  </a:lnTo>
                  <a:lnTo>
                    <a:pt x="269413" y="134130"/>
                  </a:lnTo>
                  <a:lnTo>
                    <a:pt x="266736" y="145405"/>
                  </a:lnTo>
                  <a:lnTo>
                    <a:pt x="267131" y="156462"/>
                  </a:lnTo>
                  <a:lnTo>
                    <a:pt x="262363" y="161910"/>
                  </a:lnTo>
                  <a:lnTo>
                    <a:pt x="265946" y="172258"/>
                  </a:lnTo>
                  <a:lnTo>
                    <a:pt x="267169" y="180687"/>
                  </a:lnTo>
                  <a:lnTo>
                    <a:pt x="266607" y="205413"/>
                  </a:lnTo>
                  <a:lnTo>
                    <a:pt x="266994" y="214496"/>
                  </a:lnTo>
                  <a:lnTo>
                    <a:pt x="182" y="210740"/>
                  </a:lnTo>
                  <a:lnTo>
                    <a:pt x="3229" y="205366"/>
                  </a:lnTo>
                  <a:lnTo>
                    <a:pt x="3088" y="199184"/>
                  </a:lnTo>
                  <a:lnTo>
                    <a:pt x="2247" y="192557"/>
                  </a:lnTo>
                  <a:lnTo>
                    <a:pt x="0" y="188770"/>
                  </a:lnTo>
                  <a:lnTo>
                    <a:pt x="2667" y="172428"/>
                  </a:lnTo>
                  <a:lnTo>
                    <a:pt x="3649" y="147423"/>
                  </a:lnTo>
                  <a:lnTo>
                    <a:pt x="281" y="139237"/>
                  </a:lnTo>
                  <a:lnTo>
                    <a:pt x="3508" y="133641"/>
                  </a:lnTo>
                  <a:lnTo>
                    <a:pt x="3929" y="124341"/>
                  </a:lnTo>
                  <a:lnTo>
                    <a:pt x="7999" y="107188"/>
                  </a:lnTo>
                  <a:lnTo>
                    <a:pt x="4913" y="94115"/>
                  </a:lnTo>
                  <a:lnTo>
                    <a:pt x="0" y="76238"/>
                  </a:lnTo>
                  <a:lnTo>
                    <a:pt x="561" y="63652"/>
                  </a:lnTo>
                  <a:lnTo>
                    <a:pt x="843" y="50981"/>
                  </a:lnTo>
                  <a:lnTo>
                    <a:pt x="3088" y="47194"/>
                  </a:lnTo>
                  <a:lnTo>
                    <a:pt x="3929" y="38283"/>
                  </a:lnTo>
                  <a:lnTo>
                    <a:pt x="2667" y="27090"/>
                  </a:lnTo>
                  <a:lnTo>
                    <a:pt x="3088" y="16286"/>
                  </a:lnTo>
                  <a:lnTo>
                    <a:pt x="3649" y="8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 rot="-5400000">
              <a:off x="5744951" y="2314395"/>
              <a:ext cx="5290048" cy="465268"/>
            </a:xfrm>
            <a:custGeom>
              <a:avLst/>
              <a:gdLst/>
              <a:ahLst/>
              <a:cxnLst/>
              <a:rect l="l" t="t" r="r" b="b"/>
              <a:pathLst>
                <a:path w="170812" h="11216" extrusionOk="0">
                  <a:moveTo>
                    <a:pt x="89107" y="0"/>
                  </a:moveTo>
                  <a:cubicBezTo>
                    <a:pt x="86470" y="0"/>
                    <a:pt x="87068" y="2011"/>
                    <a:pt x="82925" y="3128"/>
                  </a:cubicBezTo>
                  <a:cubicBezTo>
                    <a:pt x="78647" y="4331"/>
                    <a:pt x="77110" y="3813"/>
                    <a:pt x="71797" y="4832"/>
                  </a:cubicBezTo>
                  <a:cubicBezTo>
                    <a:pt x="67101" y="5778"/>
                    <a:pt x="62989" y="8865"/>
                    <a:pt x="60998" y="8865"/>
                  </a:cubicBezTo>
                  <a:cubicBezTo>
                    <a:pt x="60807" y="8865"/>
                    <a:pt x="60636" y="8837"/>
                    <a:pt x="60485" y="8775"/>
                  </a:cubicBezTo>
                  <a:cubicBezTo>
                    <a:pt x="57812" y="7756"/>
                    <a:pt x="55072" y="6938"/>
                    <a:pt x="52265" y="6386"/>
                  </a:cubicBezTo>
                  <a:cubicBezTo>
                    <a:pt x="50836" y="6303"/>
                    <a:pt x="49407" y="6261"/>
                    <a:pt x="47979" y="6261"/>
                  </a:cubicBezTo>
                  <a:cubicBezTo>
                    <a:pt x="46550" y="6261"/>
                    <a:pt x="45122" y="6303"/>
                    <a:pt x="43693" y="6386"/>
                  </a:cubicBezTo>
                  <a:cubicBezTo>
                    <a:pt x="43158" y="6386"/>
                    <a:pt x="42640" y="6269"/>
                    <a:pt x="42156" y="6035"/>
                  </a:cubicBezTo>
                  <a:cubicBezTo>
                    <a:pt x="41989" y="5868"/>
                    <a:pt x="41822" y="5868"/>
                    <a:pt x="41822" y="5701"/>
                  </a:cubicBezTo>
                  <a:cubicBezTo>
                    <a:pt x="41187" y="5066"/>
                    <a:pt x="40551" y="4129"/>
                    <a:pt x="38265" y="4129"/>
                  </a:cubicBezTo>
                  <a:cubicBezTo>
                    <a:pt x="38086" y="4129"/>
                    <a:pt x="37896" y="4135"/>
                    <a:pt x="37695" y="4147"/>
                  </a:cubicBezTo>
                  <a:cubicBezTo>
                    <a:pt x="35356" y="4264"/>
                    <a:pt x="33050" y="4732"/>
                    <a:pt x="30844" y="5501"/>
                  </a:cubicBezTo>
                  <a:cubicBezTo>
                    <a:pt x="30493" y="5684"/>
                    <a:pt x="30159" y="5684"/>
                    <a:pt x="29641" y="5851"/>
                  </a:cubicBezTo>
                  <a:cubicBezTo>
                    <a:pt x="28772" y="6186"/>
                    <a:pt x="27753" y="6369"/>
                    <a:pt x="26550" y="6704"/>
                  </a:cubicBezTo>
                  <a:cubicBezTo>
                    <a:pt x="25334" y="6998"/>
                    <a:pt x="24187" y="7098"/>
                    <a:pt x="23132" y="7098"/>
                  </a:cubicBezTo>
                  <a:cubicBezTo>
                    <a:pt x="20898" y="7098"/>
                    <a:pt x="19078" y="6650"/>
                    <a:pt x="17894" y="6650"/>
                  </a:cubicBezTo>
                  <a:cubicBezTo>
                    <a:pt x="17671" y="6650"/>
                    <a:pt x="17470" y="6666"/>
                    <a:pt x="17294" y="6704"/>
                  </a:cubicBezTo>
                  <a:cubicBezTo>
                    <a:pt x="16525" y="6879"/>
                    <a:pt x="16312" y="6967"/>
                    <a:pt x="15907" y="6967"/>
                  </a:cubicBezTo>
                  <a:cubicBezTo>
                    <a:pt x="15502" y="6967"/>
                    <a:pt x="14904" y="6879"/>
                    <a:pt x="13367" y="6704"/>
                  </a:cubicBezTo>
                  <a:cubicBezTo>
                    <a:pt x="12915" y="6679"/>
                    <a:pt x="12515" y="6669"/>
                    <a:pt x="12152" y="6669"/>
                  </a:cubicBezTo>
                  <a:cubicBezTo>
                    <a:pt x="10686" y="6669"/>
                    <a:pt x="9815" y="6828"/>
                    <a:pt x="8544" y="6828"/>
                  </a:cubicBezTo>
                  <a:cubicBezTo>
                    <a:pt x="7973" y="6828"/>
                    <a:pt x="7322" y="6796"/>
                    <a:pt x="6500" y="6704"/>
                  </a:cubicBezTo>
                  <a:cubicBezTo>
                    <a:pt x="5422" y="6620"/>
                    <a:pt x="4336" y="6578"/>
                    <a:pt x="3250" y="6578"/>
                  </a:cubicBezTo>
                  <a:cubicBezTo>
                    <a:pt x="2164" y="6578"/>
                    <a:pt x="1078" y="6620"/>
                    <a:pt x="0" y="6704"/>
                  </a:cubicBezTo>
                  <a:lnTo>
                    <a:pt x="0" y="8425"/>
                  </a:lnTo>
                  <a:cubicBezTo>
                    <a:pt x="2005" y="9628"/>
                    <a:pt x="4211" y="10430"/>
                    <a:pt x="6500" y="10831"/>
                  </a:cubicBezTo>
                  <a:cubicBezTo>
                    <a:pt x="7140" y="10900"/>
                    <a:pt x="7670" y="10925"/>
                    <a:pt x="8137" y="10925"/>
                  </a:cubicBezTo>
                  <a:cubicBezTo>
                    <a:pt x="9438" y="10925"/>
                    <a:pt x="10248" y="10728"/>
                    <a:pt x="11590" y="10728"/>
                  </a:cubicBezTo>
                  <a:cubicBezTo>
                    <a:pt x="12091" y="10728"/>
                    <a:pt x="12665" y="10755"/>
                    <a:pt x="13367" y="10831"/>
                  </a:cubicBezTo>
                  <a:cubicBezTo>
                    <a:pt x="14904" y="10998"/>
                    <a:pt x="15502" y="11081"/>
                    <a:pt x="15907" y="11081"/>
                  </a:cubicBezTo>
                  <a:cubicBezTo>
                    <a:pt x="16312" y="11081"/>
                    <a:pt x="16525" y="10998"/>
                    <a:pt x="17294" y="10831"/>
                  </a:cubicBezTo>
                  <a:cubicBezTo>
                    <a:pt x="17478" y="10789"/>
                    <a:pt x="17689" y="10772"/>
                    <a:pt x="17925" y="10772"/>
                  </a:cubicBezTo>
                  <a:cubicBezTo>
                    <a:pt x="19115" y="10772"/>
                    <a:pt x="20935" y="11215"/>
                    <a:pt x="23164" y="11215"/>
                  </a:cubicBezTo>
                  <a:cubicBezTo>
                    <a:pt x="24210" y="11215"/>
                    <a:pt x="25346" y="11117"/>
                    <a:pt x="26550" y="10831"/>
                  </a:cubicBezTo>
                  <a:cubicBezTo>
                    <a:pt x="30844" y="9795"/>
                    <a:pt x="33066" y="6186"/>
                    <a:pt x="37695" y="5684"/>
                  </a:cubicBezTo>
                  <a:cubicBezTo>
                    <a:pt x="37956" y="5664"/>
                    <a:pt x="38199" y="5655"/>
                    <a:pt x="38425" y="5655"/>
                  </a:cubicBezTo>
                  <a:cubicBezTo>
                    <a:pt x="42063" y="5655"/>
                    <a:pt x="41329" y="8082"/>
                    <a:pt x="43620" y="8082"/>
                  </a:cubicBezTo>
                  <a:cubicBezTo>
                    <a:pt x="43697" y="8082"/>
                    <a:pt x="43777" y="8079"/>
                    <a:pt x="43860" y="8074"/>
                  </a:cubicBezTo>
                  <a:cubicBezTo>
                    <a:pt x="45280" y="7990"/>
                    <a:pt x="46709" y="7948"/>
                    <a:pt x="48138" y="7948"/>
                  </a:cubicBezTo>
                  <a:cubicBezTo>
                    <a:pt x="49566" y="7948"/>
                    <a:pt x="50995" y="7990"/>
                    <a:pt x="52415" y="8074"/>
                  </a:cubicBezTo>
                  <a:cubicBezTo>
                    <a:pt x="54821" y="8074"/>
                    <a:pt x="58931" y="9962"/>
                    <a:pt x="60652" y="10480"/>
                  </a:cubicBezTo>
                  <a:cubicBezTo>
                    <a:pt x="60771" y="10513"/>
                    <a:pt x="60900" y="10528"/>
                    <a:pt x="61039" y="10528"/>
                  </a:cubicBezTo>
                  <a:cubicBezTo>
                    <a:pt x="63073" y="10528"/>
                    <a:pt x="67144" y="7156"/>
                    <a:pt x="71947" y="6186"/>
                  </a:cubicBezTo>
                  <a:cubicBezTo>
                    <a:pt x="72995" y="5985"/>
                    <a:pt x="73890" y="5910"/>
                    <a:pt x="74685" y="5910"/>
                  </a:cubicBezTo>
                  <a:cubicBezTo>
                    <a:pt x="77015" y="5910"/>
                    <a:pt x="78491" y="6553"/>
                    <a:pt x="80472" y="6553"/>
                  </a:cubicBezTo>
                  <a:cubicBezTo>
                    <a:pt x="81243" y="6553"/>
                    <a:pt x="82089" y="6456"/>
                    <a:pt x="83092" y="6186"/>
                  </a:cubicBezTo>
                  <a:cubicBezTo>
                    <a:pt x="87096" y="5075"/>
                    <a:pt x="86605" y="2896"/>
                    <a:pt x="89336" y="2896"/>
                  </a:cubicBezTo>
                  <a:cubicBezTo>
                    <a:pt x="89522" y="2896"/>
                    <a:pt x="89723" y="2906"/>
                    <a:pt x="89942" y="2927"/>
                  </a:cubicBezTo>
                  <a:cubicBezTo>
                    <a:pt x="93255" y="3267"/>
                    <a:pt x="100255" y="8091"/>
                    <a:pt x="103811" y="8091"/>
                  </a:cubicBezTo>
                  <a:cubicBezTo>
                    <a:pt x="103932" y="8091"/>
                    <a:pt x="104049" y="8085"/>
                    <a:pt x="104161" y="8074"/>
                  </a:cubicBezTo>
                  <a:cubicBezTo>
                    <a:pt x="106315" y="7864"/>
                    <a:pt x="107451" y="7310"/>
                    <a:pt x="108680" y="7310"/>
                  </a:cubicBezTo>
                  <a:cubicBezTo>
                    <a:pt x="109405" y="7310"/>
                    <a:pt x="110162" y="7503"/>
                    <a:pt x="111179" y="8074"/>
                  </a:cubicBezTo>
                  <a:cubicBezTo>
                    <a:pt x="113324" y="9290"/>
                    <a:pt x="113585" y="10179"/>
                    <a:pt x="115409" y="10179"/>
                  </a:cubicBezTo>
                  <a:cubicBezTo>
                    <a:pt x="115915" y="10179"/>
                    <a:pt x="116541" y="10111"/>
                    <a:pt x="117361" y="9962"/>
                  </a:cubicBezTo>
                  <a:cubicBezTo>
                    <a:pt x="118631" y="9703"/>
                    <a:pt x="119922" y="9573"/>
                    <a:pt x="121213" y="9573"/>
                  </a:cubicBezTo>
                  <a:cubicBezTo>
                    <a:pt x="122503" y="9573"/>
                    <a:pt x="123794" y="9703"/>
                    <a:pt x="125064" y="9962"/>
                  </a:cubicBezTo>
                  <a:cubicBezTo>
                    <a:pt x="126298" y="10154"/>
                    <a:pt x="127543" y="10248"/>
                    <a:pt x="128790" y="10248"/>
                  </a:cubicBezTo>
                  <a:cubicBezTo>
                    <a:pt x="129604" y="10248"/>
                    <a:pt x="130418" y="10208"/>
                    <a:pt x="131229" y="10129"/>
                  </a:cubicBezTo>
                  <a:cubicBezTo>
                    <a:pt x="132399" y="9953"/>
                    <a:pt x="133573" y="9866"/>
                    <a:pt x="134746" y="9866"/>
                  </a:cubicBezTo>
                  <a:cubicBezTo>
                    <a:pt x="135920" y="9866"/>
                    <a:pt x="137094" y="9953"/>
                    <a:pt x="138264" y="10129"/>
                  </a:cubicBezTo>
                  <a:cubicBezTo>
                    <a:pt x="138750" y="10191"/>
                    <a:pt x="139150" y="10215"/>
                    <a:pt x="139492" y="10215"/>
                  </a:cubicBezTo>
                  <a:cubicBezTo>
                    <a:pt x="140609" y="10215"/>
                    <a:pt x="141099" y="9960"/>
                    <a:pt x="141935" y="9960"/>
                  </a:cubicBezTo>
                  <a:cubicBezTo>
                    <a:pt x="142282" y="9960"/>
                    <a:pt x="142689" y="10004"/>
                    <a:pt x="143226" y="10129"/>
                  </a:cubicBezTo>
                  <a:cubicBezTo>
                    <a:pt x="143534" y="10201"/>
                    <a:pt x="143855" y="10229"/>
                    <a:pt x="144190" y="10229"/>
                  </a:cubicBezTo>
                  <a:cubicBezTo>
                    <a:pt x="145552" y="10229"/>
                    <a:pt x="147143" y="9754"/>
                    <a:pt x="148986" y="9754"/>
                  </a:cubicBezTo>
                  <a:cubicBezTo>
                    <a:pt x="149963" y="9754"/>
                    <a:pt x="151010" y="9887"/>
                    <a:pt x="152132" y="10296"/>
                  </a:cubicBezTo>
                  <a:cubicBezTo>
                    <a:pt x="152739" y="10516"/>
                    <a:pt x="153199" y="10608"/>
                    <a:pt x="153555" y="10608"/>
                  </a:cubicBezTo>
                  <a:cubicBezTo>
                    <a:pt x="155361" y="10608"/>
                    <a:pt x="154457" y="8235"/>
                    <a:pt x="156252" y="8235"/>
                  </a:cubicBezTo>
                  <a:cubicBezTo>
                    <a:pt x="156302" y="8235"/>
                    <a:pt x="156355" y="8237"/>
                    <a:pt x="156409" y="8241"/>
                  </a:cubicBezTo>
                  <a:cubicBezTo>
                    <a:pt x="157428" y="8500"/>
                    <a:pt x="158468" y="8629"/>
                    <a:pt x="159506" y="8629"/>
                  </a:cubicBezTo>
                  <a:cubicBezTo>
                    <a:pt x="160545" y="8629"/>
                    <a:pt x="161580" y="8500"/>
                    <a:pt x="162591" y="8241"/>
                  </a:cubicBezTo>
                  <a:cubicBezTo>
                    <a:pt x="163505" y="8012"/>
                    <a:pt x="163809" y="7936"/>
                    <a:pt x="163911" y="7936"/>
                  </a:cubicBezTo>
                  <a:cubicBezTo>
                    <a:pt x="164114" y="7936"/>
                    <a:pt x="163505" y="8241"/>
                    <a:pt x="165332" y="8241"/>
                  </a:cubicBezTo>
                  <a:cubicBezTo>
                    <a:pt x="167320" y="8374"/>
                    <a:pt x="169225" y="9093"/>
                    <a:pt x="170812" y="10296"/>
                  </a:cubicBezTo>
                  <a:lnTo>
                    <a:pt x="170812" y="8425"/>
                  </a:lnTo>
                  <a:cubicBezTo>
                    <a:pt x="169091" y="7222"/>
                    <a:pt x="167220" y="6704"/>
                    <a:pt x="165332" y="6537"/>
                  </a:cubicBezTo>
                  <a:cubicBezTo>
                    <a:pt x="164952" y="6559"/>
                    <a:pt x="164661" y="6568"/>
                    <a:pt x="164437" y="6568"/>
                  </a:cubicBezTo>
                  <a:cubicBezTo>
                    <a:pt x="163484" y="6568"/>
                    <a:pt x="163756" y="6401"/>
                    <a:pt x="163604" y="6401"/>
                  </a:cubicBezTo>
                  <a:cubicBezTo>
                    <a:pt x="163504" y="6401"/>
                    <a:pt x="163216" y="6475"/>
                    <a:pt x="162257" y="6720"/>
                  </a:cubicBezTo>
                  <a:cubicBezTo>
                    <a:pt x="161531" y="6897"/>
                    <a:pt x="160645" y="6972"/>
                    <a:pt x="159711" y="6972"/>
                  </a:cubicBezTo>
                  <a:cubicBezTo>
                    <a:pt x="158002" y="6972"/>
                    <a:pt x="156134" y="6721"/>
                    <a:pt x="154805" y="6386"/>
                  </a:cubicBezTo>
                  <a:cubicBezTo>
                    <a:pt x="154750" y="6382"/>
                    <a:pt x="154698" y="6380"/>
                    <a:pt x="154649" y="6380"/>
                  </a:cubicBezTo>
                  <a:cubicBezTo>
                    <a:pt x="152856" y="6380"/>
                    <a:pt x="154617" y="8850"/>
                    <a:pt x="152975" y="8850"/>
                  </a:cubicBezTo>
                  <a:cubicBezTo>
                    <a:pt x="152694" y="8850"/>
                    <a:pt x="152313" y="8778"/>
                    <a:pt x="151798" y="8608"/>
                  </a:cubicBezTo>
                  <a:cubicBezTo>
                    <a:pt x="148890" y="7740"/>
                    <a:pt x="145983" y="7222"/>
                    <a:pt x="142892" y="6720"/>
                  </a:cubicBezTo>
                  <a:cubicBezTo>
                    <a:pt x="142355" y="6595"/>
                    <a:pt x="141948" y="6551"/>
                    <a:pt x="141600" y="6551"/>
                  </a:cubicBezTo>
                  <a:cubicBezTo>
                    <a:pt x="140765" y="6551"/>
                    <a:pt x="140275" y="6806"/>
                    <a:pt x="139157" y="6806"/>
                  </a:cubicBezTo>
                  <a:cubicBezTo>
                    <a:pt x="138816" y="6806"/>
                    <a:pt x="138416" y="6783"/>
                    <a:pt x="137929" y="6720"/>
                  </a:cubicBezTo>
                  <a:cubicBezTo>
                    <a:pt x="136760" y="6545"/>
                    <a:pt x="135586" y="6457"/>
                    <a:pt x="134412" y="6457"/>
                  </a:cubicBezTo>
                  <a:cubicBezTo>
                    <a:pt x="133239" y="6457"/>
                    <a:pt x="132065" y="6545"/>
                    <a:pt x="130895" y="6720"/>
                  </a:cubicBezTo>
                  <a:cubicBezTo>
                    <a:pt x="130564" y="6750"/>
                    <a:pt x="130264" y="6764"/>
                    <a:pt x="129991" y="6764"/>
                  </a:cubicBezTo>
                  <a:cubicBezTo>
                    <a:pt x="127030" y="6764"/>
                    <a:pt x="127239" y="5155"/>
                    <a:pt x="124730" y="4849"/>
                  </a:cubicBezTo>
                  <a:cubicBezTo>
                    <a:pt x="123460" y="4590"/>
                    <a:pt x="122169" y="4460"/>
                    <a:pt x="120878" y="4460"/>
                  </a:cubicBezTo>
                  <a:cubicBezTo>
                    <a:pt x="119588" y="4460"/>
                    <a:pt x="118297" y="4590"/>
                    <a:pt x="117027" y="4849"/>
                  </a:cubicBezTo>
                  <a:lnTo>
                    <a:pt x="116860" y="4849"/>
                  </a:lnTo>
                  <a:cubicBezTo>
                    <a:pt x="116509" y="4849"/>
                    <a:pt x="116342" y="5016"/>
                    <a:pt x="115991" y="5016"/>
                  </a:cubicBezTo>
                  <a:cubicBezTo>
                    <a:pt x="114607" y="5387"/>
                    <a:pt x="113919" y="5709"/>
                    <a:pt x="113199" y="5709"/>
                  </a:cubicBezTo>
                  <a:cubicBezTo>
                    <a:pt x="112590" y="5709"/>
                    <a:pt x="111958" y="5477"/>
                    <a:pt x="110862" y="4849"/>
                  </a:cubicBezTo>
                  <a:cubicBezTo>
                    <a:pt x="109833" y="4295"/>
                    <a:pt x="109050" y="4101"/>
                    <a:pt x="108295" y="4101"/>
                  </a:cubicBezTo>
                  <a:cubicBezTo>
                    <a:pt x="107161" y="4101"/>
                    <a:pt x="106090" y="4538"/>
                    <a:pt x="104345" y="4849"/>
                  </a:cubicBezTo>
                  <a:lnTo>
                    <a:pt x="104011" y="4849"/>
                  </a:lnTo>
                  <a:cubicBezTo>
                    <a:pt x="103895" y="4860"/>
                    <a:pt x="103775" y="4866"/>
                    <a:pt x="103651" y="4866"/>
                  </a:cubicBezTo>
                  <a:cubicBezTo>
                    <a:pt x="100079" y="4866"/>
                    <a:pt x="93102" y="376"/>
                    <a:pt x="89775" y="37"/>
                  </a:cubicBezTo>
                  <a:cubicBezTo>
                    <a:pt x="89531" y="12"/>
                    <a:pt x="89310" y="0"/>
                    <a:pt x="89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-5400000">
              <a:off x="-1951812" y="2411413"/>
              <a:ext cx="5290574" cy="271200"/>
            </a:xfrm>
            <a:custGeom>
              <a:avLst/>
              <a:gdLst/>
              <a:ahLst/>
              <a:cxnLst/>
              <a:rect l="l" t="t" r="r" b="b"/>
              <a:pathLst>
                <a:path w="170829" h="10364" extrusionOk="0">
                  <a:moveTo>
                    <a:pt x="17393" y="0"/>
                  </a:moveTo>
                  <a:cubicBezTo>
                    <a:pt x="15573" y="0"/>
                    <a:pt x="16483" y="2857"/>
                    <a:pt x="14662" y="2857"/>
                  </a:cubicBezTo>
                  <a:cubicBezTo>
                    <a:pt x="14611" y="2857"/>
                    <a:pt x="14558" y="2855"/>
                    <a:pt x="14503" y="2851"/>
                  </a:cubicBezTo>
                  <a:cubicBezTo>
                    <a:pt x="14123" y="2785"/>
                    <a:pt x="13777" y="2755"/>
                    <a:pt x="13453" y="2755"/>
                  </a:cubicBezTo>
                  <a:cubicBezTo>
                    <a:pt x="11726" y="2755"/>
                    <a:pt x="10623" y="3598"/>
                    <a:pt x="8288" y="4288"/>
                  </a:cubicBezTo>
                  <a:cubicBezTo>
                    <a:pt x="7369" y="4560"/>
                    <a:pt x="7062" y="4651"/>
                    <a:pt x="6960" y="4651"/>
                  </a:cubicBezTo>
                  <a:cubicBezTo>
                    <a:pt x="6756" y="4651"/>
                    <a:pt x="7369" y="4288"/>
                    <a:pt x="5531" y="4288"/>
                  </a:cubicBezTo>
                  <a:cubicBezTo>
                    <a:pt x="3459" y="4104"/>
                    <a:pt x="1521" y="3218"/>
                    <a:pt x="0" y="1798"/>
                  </a:cubicBezTo>
                  <a:lnTo>
                    <a:pt x="0" y="4689"/>
                  </a:lnTo>
                  <a:cubicBezTo>
                    <a:pt x="1387" y="5925"/>
                    <a:pt x="3108" y="6543"/>
                    <a:pt x="4846" y="6961"/>
                  </a:cubicBezTo>
                  <a:cubicBezTo>
                    <a:pt x="5013" y="6961"/>
                    <a:pt x="5364" y="6961"/>
                    <a:pt x="5531" y="7161"/>
                  </a:cubicBezTo>
                  <a:lnTo>
                    <a:pt x="6049" y="7161"/>
                  </a:lnTo>
                  <a:cubicBezTo>
                    <a:pt x="7319" y="7161"/>
                    <a:pt x="6739" y="7444"/>
                    <a:pt x="6979" y="7444"/>
                  </a:cubicBezTo>
                  <a:cubicBezTo>
                    <a:pt x="7099" y="7444"/>
                    <a:pt x="7424" y="7373"/>
                    <a:pt x="8288" y="7161"/>
                  </a:cubicBezTo>
                  <a:cubicBezTo>
                    <a:pt x="9190" y="6928"/>
                    <a:pt x="10126" y="6794"/>
                    <a:pt x="11061" y="6744"/>
                  </a:cubicBezTo>
                  <a:lnTo>
                    <a:pt x="12097" y="6744"/>
                  </a:lnTo>
                  <a:cubicBezTo>
                    <a:pt x="12866" y="6794"/>
                    <a:pt x="13618" y="6928"/>
                    <a:pt x="14353" y="7161"/>
                  </a:cubicBezTo>
                  <a:cubicBezTo>
                    <a:pt x="14418" y="7167"/>
                    <a:pt x="14480" y="7170"/>
                    <a:pt x="14539" y="7170"/>
                  </a:cubicBezTo>
                  <a:cubicBezTo>
                    <a:pt x="16319" y="7170"/>
                    <a:pt x="15419" y="4582"/>
                    <a:pt x="17260" y="4582"/>
                  </a:cubicBezTo>
                  <a:cubicBezTo>
                    <a:pt x="17613" y="4582"/>
                    <a:pt x="18069" y="4678"/>
                    <a:pt x="18664" y="4906"/>
                  </a:cubicBezTo>
                  <a:cubicBezTo>
                    <a:pt x="21604" y="5925"/>
                    <a:pt x="24545" y="6543"/>
                    <a:pt x="27653" y="7161"/>
                  </a:cubicBezTo>
                  <a:cubicBezTo>
                    <a:pt x="28204" y="7312"/>
                    <a:pt x="28789" y="7379"/>
                    <a:pt x="29374" y="7379"/>
                  </a:cubicBezTo>
                  <a:cubicBezTo>
                    <a:pt x="29725" y="7379"/>
                    <a:pt x="30059" y="7161"/>
                    <a:pt x="30577" y="7161"/>
                  </a:cubicBezTo>
                  <a:lnTo>
                    <a:pt x="32482" y="7161"/>
                  </a:lnTo>
                  <a:cubicBezTo>
                    <a:pt x="33347" y="7315"/>
                    <a:pt x="34213" y="7387"/>
                    <a:pt x="35078" y="7387"/>
                  </a:cubicBezTo>
                  <a:cubicBezTo>
                    <a:pt x="35249" y="7387"/>
                    <a:pt x="35419" y="7384"/>
                    <a:pt x="35589" y="7379"/>
                  </a:cubicBezTo>
                  <a:lnTo>
                    <a:pt x="36809" y="7379"/>
                  </a:lnTo>
                  <a:cubicBezTo>
                    <a:pt x="37661" y="7379"/>
                    <a:pt x="38697" y="7379"/>
                    <a:pt x="39566" y="7161"/>
                  </a:cubicBezTo>
                  <a:cubicBezTo>
                    <a:pt x="40123" y="7022"/>
                    <a:pt x="40703" y="6953"/>
                    <a:pt x="41287" y="6953"/>
                  </a:cubicBezTo>
                  <a:cubicBezTo>
                    <a:pt x="41404" y="6953"/>
                    <a:pt x="41521" y="6955"/>
                    <a:pt x="41638" y="6961"/>
                  </a:cubicBezTo>
                  <a:lnTo>
                    <a:pt x="42841" y="6961"/>
                  </a:lnTo>
                  <a:cubicBezTo>
                    <a:pt x="43005" y="6955"/>
                    <a:pt x="43170" y="6953"/>
                    <a:pt x="43334" y="6953"/>
                  </a:cubicBezTo>
                  <a:cubicBezTo>
                    <a:pt x="44154" y="6953"/>
                    <a:pt x="44971" y="7022"/>
                    <a:pt x="45765" y="7161"/>
                  </a:cubicBezTo>
                  <a:cubicBezTo>
                    <a:pt x="46467" y="7379"/>
                    <a:pt x="47152" y="7379"/>
                    <a:pt x="47854" y="7579"/>
                  </a:cubicBezTo>
                  <a:lnTo>
                    <a:pt x="49057" y="7579"/>
                  </a:lnTo>
                  <a:cubicBezTo>
                    <a:pt x="50610" y="7579"/>
                    <a:pt x="51997" y="7579"/>
                    <a:pt x="53367" y="7161"/>
                  </a:cubicBezTo>
                  <a:cubicBezTo>
                    <a:pt x="53397" y="7166"/>
                    <a:pt x="53427" y="7169"/>
                    <a:pt x="53456" y="7169"/>
                  </a:cubicBezTo>
                  <a:cubicBezTo>
                    <a:pt x="53625" y="7169"/>
                    <a:pt x="53786" y="7089"/>
                    <a:pt x="53885" y="6961"/>
                  </a:cubicBezTo>
                  <a:cubicBezTo>
                    <a:pt x="54191" y="6823"/>
                    <a:pt x="54511" y="6742"/>
                    <a:pt x="54845" y="6742"/>
                  </a:cubicBezTo>
                  <a:cubicBezTo>
                    <a:pt x="54876" y="6742"/>
                    <a:pt x="54907" y="6742"/>
                    <a:pt x="54938" y="6744"/>
                  </a:cubicBezTo>
                  <a:cubicBezTo>
                    <a:pt x="55970" y="6436"/>
                    <a:pt x="56529" y="6182"/>
                    <a:pt x="57109" y="6182"/>
                  </a:cubicBezTo>
                  <a:cubicBezTo>
                    <a:pt x="57694" y="6182"/>
                    <a:pt x="58300" y="6440"/>
                    <a:pt x="59433" y="7161"/>
                  </a:cubicBezTo>
                  <a:cubicBezTo>
                    <a:pt x="59538" y="7312"/>
                    <a:pt x="59711" y="7381"/>
                    <a:pt x="59891" y="7381"/>
                  </a:cubicBezTo>
                  <a:cubicBezTo>
                    <a:pt x="59911" y="7381"/>
                    <a:pt x="59931" y="7380"/>
                    <a:pt x="59951" y="7379"/>
                  </a:cubicBezTo>
                  <a:cubicBezTo>
                    <a:pt x="60285" y="7579"/>
                    <a:pt x="60636" y="7796"/>
                    <a:pt x="60986" y="7796"/>
                  </a:cubicBezTo>
                  <a:cubicBezTo>
                    <a:pt x="61387" y="7893"/>
                    <a:pt x="61750" y="7933"/>
                    <a:pt x="62101" y="7933"/>
                  </a:cubicBezTo>
                  <a:cubicBezTo>
                    <a:pt x="63274" y="7933"/>
                    <a:pt x="64315" y="7483"/>
                    <a:pt x="66166" y="7161"/>
                  </a:cubicBezTo>
                  <a:lnTo>
                    <a:pt x="67386" y="7161"/>
                  </a:lnTo>
                  <a:cubicBezTo>
                    <a:pt x="71012" y="7161"/>
                    <a:pt x="77578" y="9634"/>
                    <a:pt x="80686" y="10052"/>
                  </a:cubicBezTo>
                  <a:cubicBezTo>
                    <a:pt x="82041" y="10225"/>
                    <a:pt x="82718" y="10363"/>
                    <a:pt x="83340" y="10363"/>
                  </a:cubicBezTo>
                  <a:cubicBezTo>
                    <a:pt x="84221" y="10363"/>
                    <a:pt x="84990" y="10085"/>
                    <a:pt x="87419" y="9233"/>
                  </a:cubicBezTo>
                  <a:cubicBezTo>
                    <a:pt x="91379" y="7997"/>
                    <a:pt x="93117" y="8197"/>
                    <a:pt x="97612" y="7379"/>
                  </a:cubicBezTo>
                  <a:cubicBezTo>
                    <a:pt x="97946" y="7379"/>
                    <a:pt x="98297" y="7161"/>
                    <a:pt x="98648" y="7161"/>
                  </a:cubicBezTo>
                  <a:lnTo>
                    <a:pt x="98815" y="7161"/>
                  </a:lnTo>
                  <a:cubicBezTo>
                    <a:pt x="103187" y="6121"/>
                    <a:pt x="106814" y="4501"/>
                    <a:pt x="108979" y="4501"/>
                  </a:cubicBezTo>
                  <a:cubicBezTo>
                    <a:pt x="109387" y="4501"/>
                    <a:pt x="109743" y="4559"/>
                    <a:pt x="110043" y="4689"/>
                  </a:cubicBezTo>
                  <a:cubicBezTo>
                    <a:pt x="110567" y="4863"/>
                    <a:pt x="111249" y="4927"/>
                    <a:pt x="112012" y="4927"/>
                  </a:cubicBezTo>
                  <a:cubicBezTo>
                    <a:pt x="114020" y="4927"/>
                    <a:pt x="116591" y="4488"/>
                    <a:pt x="118347" y="4488"/>
                  </a:cubicBezTo>
                  <a:cubicBezTo>
                    <a:pt x="119784" y="4588"/>
                    <a:pt x="121221" y="4638"/>
                    <a:pt x="122658" y="4638"/>
                  </a:cubicBezTo>
                  <a:cubicBezTo>
                    <a:pt x="124095" y="4638"/>
                    <a:pt x="125532" y="4588"/>
                    <a:pt x="126969" y="4488"/>
                  </a:cubicBezTo>
                  <a:cubicBezTo>
                    <a:pt x="127057" y="4481"/>
                    <a:pt x="127141" y="4478"/>
                    <a:pt x="127222" y="4478"/>
                  </a:cubicBezTo>
                  <a:cubicBezTo>
                    <a:pt x="129520" y="4478"/>
                    <a:pt x="128781" y="7198"/>
                    <a:pt x="132426" y="7198"/>
                  </a:cubicBezTo>
                  <a:cubicBezTo>
                    <a:pt x="132665" y="7198"/>
                    <a:pt x="132923" y="7186"/>
                    <a:pt x="133201" y="7161"/>
                  </a:cubicBezTo>
                  <a:lnTo>
                    <a:pt x="136108" y="7161"/>
                  </a:lnTo>
                  <a:cubicBezTo>
                    <a:pt x="137996" y="7379"/>
                    <a:pt x="139383" y="7579"/>
                    <a:pt x="141121" y="7579"/>
                  </a:cubicBezTo>
                  <a:lnTo>
                    <a:pt x="142157" y="7579"/>
                  </a:lnTo>
                  <a:cubicBezTo>
                    <a:pt x="142842" y="7579"/>
                    <a:pt x="143544" y="7379"/>
                    <a:pt x="144412" y="7161"/>
                  </a:cubicBezTo>
                  <a:cubicBezTo>
                    <a:pt x="145448" y="6961"/>
                    <a:pt x="146300" y="6744"/>
                    <a:pt x="147169" y="6744"/>
                  </a:cubicBezTo>
                  <a:lnTo>
                    <a:pt x="148205" y="6744"/>
                  </a:lnTo>
                  <a:cubicBezTo>
                    <a:pt x="150131" y="6744"/>
                    <a:pt x="151668" y="7207"/>
                    <a:pt x="152720" y="7207"/>
                  </a:cubicBezTo>
                  <a:cubicBezTo>
                    <a:pt x="152901" y="7207"/>
                    <a:pt x="153066" y="7193"/>
                    <a:pt x="153218" y="7161"/>
                  </a:cubicBezTo>
                  <a:lnTo>
                    <a:pt x="153569" y="7161"/>
                  </a:lnTo>
                  <a:cubicBezTo>
                    <a:pt x="153809" y="7026"/>
                    <a:pt x="154077" y="6958"/>
                    <a:pt x="154347" y="6958"/>
                  </a:cubicBezTo>
                  <a:cubicBezTo>
                    <a:pt x="154377" y="6958"/>
                    <a:pt x="154407" y="6959"/>
                    <a:pt x="154438" y="6961"/>
                  </a:cubicBezTo>
                  <a:cubicBezTo>
                    <a:pt x="154590" y="6897"/>
                    <a:pt x="154727" y="6871"/>
                    <a:pt x="154902" y="6871"/>
                  </a:cubicBezTo>
                  <a:cubicBezTo>
                    <a:pt x="155320" y="6871"/>
                    <a:pt x="155956" y="7020"/>
                    <a:pt x="157545" y="7161"/>
                  </a:cubicBezTo>
                  <a:lnTo>
                    <a:pt x="160469" y="7161"/>
                  </a:lnTo>
                  <a:cubicBezTo>
                    <a:pt x="161160" y="7161"/>
                    <a:pt x="161851" y="7072"/>
                    <a:pt x="162744" y="7072"/>
                  </a:cubicBezTo>
                  <a:cubicBezTo>
                    <a:pt x="163191" y="7072"/>
                    <a:pt x="163689" y="7095"/>
                    <a:pt x="164262" y="7161"/>
                  </a:cubicBezTo>
                  <a:lnTo>
                    <a:pt x="170829" y="7161"/>
                  </a:lnTo>
                  <a:lnTo>
                    <a:pt x="170829" y="4271"/>
                  </a:lnTo>
                  <a:cubicBezTo>
                    <a:pt x="170219" y="4379"/>
                    <a:pt x="169354" y="4434"/>
                    <a:pt x="168383" y="4434"/>
                  </a:cubicBezTo>
                  <a:cubicBezTo>
                    <a:pt x="167412" y="4434"/>
                    <a:pt x="166334" y="4379"/>
                    <a:pt x="165298" y="4271"/>
                  </a:cubicBezTo>
                  <a:cubicBezTo>
                    <a:pt x="164641" y="4183"/>
                    <a:pt x="164092" y="4150"/>
                    <a:pt x="163607" y="4150"/>
                  </a:cubicBezTo>
                  <a:cubicBezTo>
                    <a:pt x="162280" y="4150"/>
                    <a:pt x="161429" y="4391"/>
                    <a:pt x="160164" y="4391"/>
                  </a:cubicBezTo>
                  <a:cubicBezTo>
                    <a:pt x="159701" y="4391"/>
                    <a:pt x="159182" y="4359"/>
                    <a:pt x="158565" y="4271"/>
                  </a:cubicBezTo>
                  <a:cubicBezTo>
                    <a:pt x="157011" y="4062"/>
                    <a:pt x="156405" y="3958"/>
                    <a:pt x="155994" y="3958"/>
                  </a:cubicBezTo>
                  <a:cubicBezTo>
                    <a:pt x="155582" y="3958"/>
                    <a:pt x="155365" y="4062"/>
                    <a:pt x="154588" y="4271"/>
                  </a:cubicBezTo>
                  <a:cubicBezTo>
                    <a:pt x="154408" y="4320"/>
                    <a:pt x="154201" y="4340"/>
                    <a:pt x="153969" y="4340"/>
                  </a:cubicBezTo>
                  <a:cubicBezTo>
                    <a:pt x="152782" y="4340"/>
                    <a:pt x="150943" y="3803"/>
                    <a:pt x="148690" y="3803"/>
                  </a:cubicBezTo>
                  <a:cubicBezTo>
                    <a:pt x="147632" y="3803"/>
                    <a:pt x="146481" y="3922"/>
                    <a:pt x="145265" y="4271"/>
                  </a:cubicBezTo>
                  <a:cubicBezTo>
                    <a:pt x="144048" y="4620"/>
                    <a:pt x="142995" y="4739"/>
                    <a:pt x="142005" y="4739"/>
                  </a:cubicBezTo>
                  <a:cubicBezTo>
                    <a:pt x="139900" y="4739"/>
                    <a:pt x="138082" y="4201"/>
                    <a:pt x="135584" y="4201"/>
                  </a:cubicBezTo>
                  <a:cubicBezTo>
                    <a:pt x="135097" y="4201"/>
                    <a:pt x="134583" y="4222"/>
                    <a:pt x="134036" y="4271"/>
                  </a:cubicBezTo>
                  <a:cubicBezTo>
                    <a:pt x="133774" y="4294"/>
                    <a:pt x="133530" y="4305"/>
                    <a:pt x="133303" y="4305"/>
                  </a:cubicBezTo>
                  <a:cubicBezTo>
                    <a:pt x="129619" y="4305"/>
                    <a:pt x="130368" y="1387"/>
                    <a:pt x="128059" y="1387"/>
                  </a:cubicBezTo>
                  <a:cubicBezTo>
                    <a:pt x="127983" y="1387"/>
                    <a:pt x="127904" y="1390"/>
                    <a:pt x="127821" y="1397"/>
                  </a:cubicBezTo>
                  <a:cubicBezTo>
                    <a:pt x="126384" y="1497"/>
                    <a:pt x="124943" y="1547"/>
                    <a:pt x="123502" y="1547"/>
                  </a:cubicBezTo>
                  <a:cubicBezTo>
                    <a:pt x="122060" y="1547"/>
                    <a:pt x="120619" y="1497"/>
                    <a:pt x="119182" y="1397"/>
                  </a:cubicBezTo>
                  <a:cubicBezTo>
                    <a:pt x="117424" y="1397"/>
                    <a:pt x="114758" y="1828"/>
                    <a:pt x="112771" y="1828"/>
                  </a:cubicBezTo>
                  <a:cubicBezTo>
                    <a:pt x="112020" y="1828"/>
                    <a:pt x="111367" y="1767"/>
                    <a:pt x="110895" y="1598"/>
                  </a:cubicBezTo>
                  <a:cubicBezTo>
                    <a:pt x="110615" y="1477"/>
                    <a:pt x="110284" y="1424"/>
                    <a:pt x="109905" y="1424"/>
                  </a:cubicBezTo>
                  <a:cubicBezTo>
                    <a:pt x="107705" y="1424"/>
                    <a:pt x="103916" y="3233"/>
                    <a:pt x="99483" y="4288"/>
                  </a:cubicBezTo>
                  <a:cubicBezTo>
                    <a:pt x="94136" y="5524"/>
                    <a:pt x="92582" y="4906"/>
                    <a:pt x="88255" y="6543"/>
                  </a:cubicBezTo>
                  <a:cubicBezTo>
                    <a:pt x="85860" y="7462"/>
                    <a:pt x="85064" y="7747"/>
                    <a:pt x="84265" y="7747"/>
                  </a:cubicBezTo>
                  <a:cubicBezTo>
                    <a:pt x="83626" y="7747"/>
                    <a:pt x="82985" y="7564"/>
                    <a:pt x="81521" y="7379"/>
                  </a:cubicBezTo>
                  <a:cubicBezTo>
                    <a:pt x="78445" y="7002"/>
                    <a:pt x="71551" y="4252"/>
                    <a:pt x="67859" y="4252"/>
                  </a:cubicBezTo>
                  <a:cubicBezTo>
                    <a:pt x="67620" y="4252"/>
                    <a:pt x="67395" y="4263"/>
                    <a:pt x="67185" y="4288"/>
                  </a:cubicBezTo>
                  <a:cubicBezTo>
                    <a:pt x="66078" y="4422"/>
                    <a:pt x="65236" y="4513"/>
                    <a:pt x="64513" y="4513"/>
                  </a:cubicBezTo>
                  <a:cubicBezTo>
                    <a:pt x="62989" y="4513"/>
                    <a:pt x="61987" y="4108"/>
                    <a:pt x="60118" y="2851"/>
                  </a:cubicBezTo>
                  <a:cubicBezTo>
                    <a:pt x="58975" y="2086"/>
                    <a:pt x="58362" y="1813"/>
                    <a:pt x="57771" y="1813"/>
                  </a:cubicBezTo>
                  <a:cubicBezTo>
                    <a:pt x="56927" y="1813"/>
                    <a:pt x="56125" y="2369"/>
                    <a:pt x="53885" y="2851"/>
                  </a:cubicBezTo>
                  <a:cubicBezTo>
                    <a:pt x="52615" y="3160"/>
                    <a:pt x="51312" y="3314"/>
                    <a:pt x="50007" y="3314"/>
                  </a:cubicBezTo>
                  <a:cubicBezTo>
                    <a:pt x="48702" y="3314"/>
                    <a:pt x="47394" y="3160"/>
                    <a:pt x="46116" y="2851"/>
                  </a:cubicBezTo>
                  <a:cubicBezTo>
                    <a:pt x="45088" y="2642"/>
                    <a:pt x="44048" y="2537"/>
                    <a:pt x="43008" y="2537"/>
                  </a:cubicBezTo>
                  <a:cubicBezTo>
                    <a:pt x="41968" y="2537"/>
                    <a:pt x="40928" y="2642"/>
                    <a:pt x="39900" y="2851"/>
                  </a:cubicBezTo>
                  <a:cubicBezTo>
                    <a:pt x="38731" y="3060"/>
                    <a:pt x="37544" y="3164"/>
                    <a:pt x="36358" y="3164"/>
                  </a:cubicBezTo>
                  <a:cubicBezTo>
                    <a:pt x="35172" y="3164"/>
                    <a:pt x="33985" y="3060"/>
                    <a:pt x="32816" y="2851"/>
                  </a:cubicBezTo>
                  <a:cubicBezTo>
                    <a:pt x="32544" y="2829"/>
                    <a:pt x="32298" y="2820"/>
                    <a:pt x="32075" y="2820"/>
                  </a:cubicBezTo>
                  <a:cubicBezTo>
                    <a:pt x="30698" y="2820"/>
                    <a:pt x="30160" y="3171"/>
                    <a:pt x="29328" y="3171"/>
                  </a:cubicBezTo>
                  <a:cubicBezTo>
                    <a:pt x="28929" y="3171"/>
                    <a:pt x="28463" y="3090"/>
                    <a:pt x="27803" y="2851"/>
                  </a:cubicBezTo>
                  <a:cubicBezTo>
                    <a:pt x="24762" y="2232"/>
                    <a:pt x="21755" y="1414"/>
                    <a:pt x="18831" y="378"/>
                  </a:cubicBezTo>
                  <a:cubicBezTo>
                    <a:pt x="18217" y="111"/>
                    <a:pt x="17752" y="0"/>
                    <a:pt x="17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 rot="-1047">
            <a:off x="3489525" y="1278366"/>
            <a:ext cx="4925400" cy="19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267">
            <a:off x="3489525" y="3298038"/>
            <a:ext cx="38670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 rot="10800000" flipH="1">
            <a:off x="8092813" y="4163376"/>
            <a:ext cx="870585" cy="837867"/>
          </a:xfrm>
          <a:custGeom>
            <a:avLst/>
            <a:gdLst/>
            <a:ahLst/>
            <a:cxnLst/>
            <a:rect l="l" t="t" r="r" b="b"/>
            <a:pathLst>
              <a:path w="38318" h="36882" extrusionOk="0">
                <a:moveTo>
                  <a:pt x="108" y="0"/>
                </a:moveTo>
                <a:cubicBezTo>
                  <a:pt x="108" y="0"/>
                  <a:pt x="653" y="1834"/>
                  <a:pt x="591" y="1965"/>
                </a:cubicBezTo>
                <a:cubicBezTo>
                  <a:pt x="522" y="2095"/>
                  <a:pt x="1044" y="2141"/>
                  <a:pt x="1136" y="2226"/>
                </a:cubicBezTo>
                <a:cubicBezTo>
                  <a:pt x="1220" y="2318"/>
                  <a:pt x="745" y="2909"/>
                  <a:pt x="745" y="2970"/>
                </a:cubicBezTo>
                <a:cubicBezTo>
                  <a:pt x="745" y="3039"/>
                  <a:pt x="23" y="3407"/>
                  <a:pt x="23" y="3584"/>
                </a:cubicBezTo>
                <a:cubicBezTo>
                  <a:pt x="23" y="3760"/>
                  <a:pt x="0" y="4543"/>
                  <a:pt x="23" y="4827"/>
                </a:cubicBezTo>
                <a:cubicBezTo>
                  <a:pt x="46" y="5119"/>
                  <a:pt x="760" y="5702"/>
                  <a:pt x="829" y="5948"/>
                </a:cubicBezTo>
                <a:cubicBezTo>
                  <a:pt x="890" y="6185"/>
                  <a:pt x="1182" y="6991"/>
                  <a:pt x="1290" y="7275"/>
                </a:cubicBezTo>
                <a:cubicBezTo>
                  <a:pt x="1397" y="7559"/>
                  <a:pt x="1527" y="8196"/>
                  <a:pt x="1466" y="8633"/>
                </a:cubicBezTo>
                <a:cubicBezTo>
                  <a:pt x="1397" y="9071"/>
                  <a:pt x="1174" y="9524"/>
                  <a:pt x="1243" y="9808"/>
                </a:cubicBezTo>
                <a:cubicBezTo>
                  <a:pt x="1313" y="10092"/>
                  <a:pt x="1389" y="10491"/>
                  <a:pt x="1481" y="10644"/>
                </a:cubicBezTo>
                <a:cubicBezTo>
                  <a:pt x="1573" y="10798"/>
                  <a:pt x="1481" y="12125"/>
                  <a:pt x="1481" y="12409"/>
                </a:cubicBezTo>
                <a:cubicBezTo>
                  <a:pt x="1481" y="12693"/>
                  <a:pt x="1942" y="13200"/>
                  <a:pt x="2034" y="13261"/>
                </a:cubicBezTo>
                <a:cubicBezTo>
                  <a:pt x="2112" y="13324"/>
                  <a:pt x="2597" y="13621"/>
                  <a:pt x="2914" y="13621"/>
                </a:cubicBezTo>
                <a:cubicBezTo>
                  <a:pt x="2942" y="13621"/>
                  <a:pt x="2968" y="13619"/>
                  <a:pt x="2993" y="13614"/>
                </a:cubicBezTo>
                <a:cubicBezTo>
                  <a:pt x="3163" y="13575"/>
                  <a:pt x="3441" y="13536"/>
                  <a:pt x="3706" y="13536"/>
                </a:cubicBezTo>
                <a:cubicBezTo>
                  <a:pt x="3909" y="13536"/>
                  <a:pt x="4103" y="13559"/>
                  <a:pt x="4236" y="13622"/>
                </a:cubicBezTo>
                <a:cubicBezTo>
                  <a:pt x="4543" y="13767"/>
                  <a:pt x="4804" y="14051"/>
                  <a:pt x="5042" y="14051"/>
                </a:cubicBezTo>
                <a:cubicBezTo>
                  <a:pt x="5206" y="14051"/>
                  <a:pt x="5424" y="14010"/>
                  <a:pt x="5617" y="14010"/>
                </a:cubicBezTo>
                <a:cubicBezTo>
                  <a:pt x="5714" y="14010"/>
                  <a:pt x="5804" y="14021"/>
                  <a:pt x="5879" y="14051"/>
                </a:cubicBezTo>
                <a:cubicBezTo>
                  <a:pt x="6094" y="14136"/>
                  <a:pt x="6707" y="14489"/>
                  <a:pt x="6861" y="14635"/>
                </a:cubicBezTo>
                <a:cubicBezTo>
                  <a:pt x="7007" y="14788"/>
                  <a:pt x="7667" y="15579"/>
                  <a:pt x="7628" y="15863"/>
                </a:cubicBezTo>
                <a:cubicBezTo>
                  <a:pt x="7582" y="16146"/>
                  <a:pt x="8212" y="16668"/>
                  <a:pt x="8457" y="16799"/>
                </a:cubicBezTo>
                <a:cubicBezTo>
                  <a:pt x="8695" y="16929"/>
                  <a:pt x="8956" y="17198"/>
                  <a:pt x="9202" y="17328"/>
                </a:cubicBezTo>
                <a:cubicBezTo>
                  <a:pt x="9439" y="17459"/>
                  <a:pt x="9785" y="17420"/>
                  <a:pt x="9785" y="17835"/>
                </a:cubicBezTo>
                <a:cubicBezTo>
                  <a:pt x="9785" y="18241"/>
                  <a:pt x="9877" y="18725"/>
                  <a:pt x="9785" y="18901"/>
                </a:cubicBezTo>
                <a:cubicBezTo>
                  <a:pt x="9700" y="19078"/>
                  <a:pt x="9524" y="19776"/>
                  <a:pt x="9723" y="19991"/>
                </a:cubicBezTo>
                <a:cubicBezTo>
                  <a:pt x="9923" y="20206"/>
                  <a:pt x="10337" y="20736"/>
                  <a:pt x="10506" y="20927"/>
                </a:cubicBezTo>
                <a:cubicBezTo>
                  <a:pt x="10683" y="21127"/>
                  <a:pt x="10775" y="21434"/>
                  <a:pt x="10882" y="21649"/>
                </a:cubicBezTo>
                <a:cubicBezTo>
                  <a:pt x="11051" y="22017"/>
                  <a:pt x="11197" y="22401"/>
                  <a:pt x="11320" y="22785"/>
                </a:cubicBezTo>
                <a:cubicBezTo>
                  <a:pt x="11381" y="23030"/>
                  <a:pt x="11688" y="23245"/>
                  <a:pt x="11888" y="23314"/>
                </a:cubicBezTo>
                <a:cubicBezTo>
                  <a:pt x="12079" y="23375"/>
                  <a:pt x="12409" y="23636"/>
                  <a:pt x="12517" y="23728"/>
                </a:cubicBezTo>
                <a:cubicBezTo>
                  <a:pt x="12624" y="23813"/>
                  <a:pt x="12647" y="24381"/>
                  <a:pt x="12847" y="24534"/>
                </a:cubicBezTo>
                <a:cubicBezTo>
                  <a:pt x="13046" y="24688"/>
                  <a:pt x="12931" y="25302"/>
                  <a:pt x="13177" y="25432"/>
                </a:cubicBezTo>
                <a:cubicBezTo>
                  <a:pt x="13405" y="25550"/>
                  <a:pt x="13873" y="26041"/>
                  <a:pt x="14087" y="26041"/>
                </a:cubicBezTo>
                <a:cubicBezTo>
                  <a:pt x="14096" y="26041"/>
                  <a:pt x="14105" y="26040"/>
                  <a:pt x="14113" y="26038"/>
                </a:cubicBezTo>
                <a:cubicBezTo>
                  <a:pt x="14422" y="25968"/>
                  <a:pt x="14738" y="25930"/>
                  <a:pt x="15054" y="25930"/>
                </a:cubicBezTo>
                <a:cubicBezTo>
                  <a:pt x="15083" y="25930"/>
                  <a:pt x="15112" y="25930"/>
                  <a:pt x="15141" y="25931"/>
                </a:cubicBezTo>
                <a:cubicBezTo>
                  <a:pt x="15157" y="25932"/>
                  <a:pt x="15173" y="25932"/>
                  <a:pt x="15191" y="25932"/>
                </a:cubicBezTo>
                <a:cubicBezTo>
                  <a:pt x="15631" y="25932"/>
                  <a:pt x="16829" y="25670"/>
                  <a:pt x="16998" y="25670"/>
                </a:cubicBezTo>
                <a:cubicBezTo>
                  <a:pt x="17175" y="25670"/>
                  <a:pt x="17766" y="25693"/>
                  <a:pt x="18004" y="25847"/>
                </a:cubicBezTo>
                <a:cubicBezTo>
                  <a:pt x="18219" y="25985"/>
                  <a:pt x="18491" y="26319"/>
                  <a:pt x="18671" y="26319"/>
                </a:cubicBezTo>
                <a:cubicBezTo>
                  <a:pt x="18690" y="26319"/>
                  <a:pt x="18708" y="26315"/>
                  <a:pt x="18725" y="26307"/>
                </a:cubicBezTo>
                <a:cubicBezTo>
                  <a:pt x="19017" y="26169"/>
                  <a:pt x="19316" y="26038"/>
                  <a:pt x="19615" y="25931"/>
                </a:cubicBezTo>
                <a:cubicBezTo>
                  <a:pt x="19727" y="25903"/>
                  <a:pt x="20068" y="25883"/>
                  <a:pt x="20355" y="25883"/>
                </a:cubicBezTo>
                <a:cubicBezTo>
                  <a:pt x="20464" y="25883"/>
                  <a:pt x="20566" y="25886"/>
                  <a:pt x="20644" y="25893"/>
                </a:cubicBezTo>
                <a:cubicBezTo>
                  <a:pt x="20928" y="25908"/>
                  <a:pt x="21449" y="26345"/>
                  <a:pt x="21825" y="26414"/>
                </a:cubicBezTo>
                <a:cubicBezTo>
                  <a:pt x="22113" y="26462"/>
                  <a:pt x="22256" y="26660"/>
                  <a:pt x="22451" y="26660"/>
                </a:cubicBezTo>
                <a:cubicBezTo>
                  <a:pt x="22506" y="26660"/>
                  <a:pt x="22564" y="26645"/>
                  <a:pt x="22631" y="26606"/>
                </a:cubicBezTo>
                <a:cubicBezTo>
                  <a:pt x="22877" y="26471"/>
                  <a:pt x="23009" y="26234"/>
                  <a:pt x="23221" y="26234"/>
                </a:cubicBezTo>
                <a:cubicBezTo>
                  <a:pt x="23274" y="26234"/>
                  <a:pt x="23332" y="26249"/>
                  <a:pt x="23399" y="26284"/>
                </a:cubicBezTo>
                <a:cubicBezTo>
                  <a:pt x="23729" y="26460"/>
                  <a:pt x="24097" y="27811"/>
                  <a:pt x="24251" y="28072"/>
                </a:cubicBezTo>
                <a:cubicBezTo>
                  <a:pt x="24404" y="28333"/>
                  <a:pt x="24780" y="28556"/>
                  <a:pt x="25171" y="28732"/>
                </a:cubicBezTo>
                <a:cubicBezTo>
                  <a:pt x="25563" y="28901"/>
                  <a:pt x="25939" y="28970"/>
                  <a:pt x="25893" y="29208"/>
                </a:cubicBezTo>
                <a:cubicBezTo>
                  <a:pt x="25847" y="29446"/>
                  <a:pt x="25693" y="29845"/>
                  <a:pt x="25762" y="30037"/>
                </a:cubicBezTo>
                <a:cubicBezTo>
                  <a:pt x="25824" y="30236"/>
                  <a:pt x="26346" y="31042"/>
                  <a:pt x="26614" y="31218"/>
                </a:cubicBezTo>
                <a:cubicBezTo>
                  <a:pt x="26875" y="31395"/>
                  <a:pt x="27159" y="31917"/>
                  <a:pt x="27397" y="32070"/>
                </a:cubicBezTo>
                <a:cubicBezTo>
                  <a:pt x="27642" y="32224"/>
                  <a:pt x="27635" y="32707"/>
                  <a:pt x="27880" y="32991"/>
                </a:cubicBezTo>
                <a:cubicBezTo>
                  <a:pt x="28118" y="33275"/>
                  <a:pt x="27942" y="33490"/>
                  <a:pt x="28249" y="33643"/>
                </a:cubicBezTo>
                <a:cubicBezTo>
                  <a:pt x="28556" y="33797"/>
                  <a:pt x="29323" y="34257"/>
                  <a:pt x="29584" y="34296"/>
                </a:cubicBezTo>
                <a:cubicBezTo>
                  <a:pt x="29845" y="34342"/>
                  <a:pt x="29868" y="34234"/>
                  <a:pt x="30413" y="34541"/>
                </a:cubicBezTo>
                <a:cubicBezTo>
                  <a:pt x="30950" y="34841"/>
                  <a:pt x="31963" y="35240"/>
                  <a:pt x="32093" y="35432"/>
                </a:cubicBezTo>
                <a:cubicBezTo>
                  <a:pt x="32203" y="35599"/>
                  <a:pt x="32697" y="35669"/>
                  <a:pt x="33007" y="35669"/>
                </a:cubicBezTo>
                <a:cubicBezTo>
                  <a:pt x="33066" y="35669"/>
                  <a:pt x="33118" y="35667"/>
                  <a:pt x="33160" y="35662"/>
                </a:cubicBezTo>
                <a:cubicBezTo>
                  <a:pt x="33376" y="35637"/>
                  <a:pt x="33641" y="35494"/>
                  <a:pt x="33916" y="35494"/>
                </a:cubicBezTo>
                <a:cubicBezTo>
                  <a:pt x="33983" y="35494"/>
                  <a:pt x="34051" y="35502"/>
                  <a:pt x="34119" y="35524"/>
                </a:cubicBezTo>
                <a:cubicBezTo>
                  <a:pt x="34472" y="35631"/>
                  <a:pt x="35040" y="36268"/>
                  <a:pt x="35301" y="36398"/>
                </a:cubicBezTo>
                <a:cubicBezTo>
                  <a:pt x="35542" y="36519"/>
                  <a:pt x="35548" y="36882"/>
                  <a:pt x="35856" y="36882"/>
                </a:cubicBezTo>
                <a:cubicBezTo>
                  <a:pt x="35881" y="36882"/>
                  <a:pt x="35908" y="36880"/>
                  <a:pt x="35938" y="36874"/>
                </a:cubicBezTo>
                <a:cubicBezTo>
                  <a:pt x="36337" y="36790"/>
                  <a:pt x="36729" y="36659"/>
                  <a:pt x="37097" y="36483"/>
                </a:cubicBezTo>
                <a:cubicBezTo>
                  <a:pt x="37130" y="36467"/>
                  <a:pt x="37181" y="36460"/>
                  <a:pt x="37244" y="36460"/>
                </a:cubicBezTo>
                <a:cubicBezTo>
                  <a:pt x="37595" y="36460"/>
                  <a:pt x="38317" y="36675"/>
                  <a:pt x="38317" y="36675"/>
                </a:cubicBezTo>
                <a:lnTo>
                  <a:pt x="3831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42863" dist="28575" dir="648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10800000" flipH="1">
            <a:off x="8099788" y="4191182"/>
            <a:ext cx="863610" cy="810061"/>
          </a:xfrm>
          <a:custGeom>
            <a:avLst/>
            <a:gdLst/>
            <a:ahLst/>
            <a:cxnLst/>
            <a:rect l="l" t="t" r="r" b="b"/>
            <a:pathLst>
              <a:path w="38011" h="35658" extrusionOk="0">
                <a:moveTo>
                  <a:pt x="676" y="0"/>
                </a:moveTo>
                <a:cubicBezTo>
                  <a:pt x="960" y="767"/>
                  <a:pt x="1328" y="1757"/>
                  <a:pt x="1443" y="1995"/>
                </a:cubicBezTo>
                <a:cubicBezTo>
                  <a:pt x="1635" y="2387"/>
                  <a:pt x="0" y="4743"/>
                  <a:pt x="323" y="4942"/>
                </a:cubicBezTo>
                <a:cubicBezTo>
                  <a:pt x="653" y="5134"/>
                  <a:pt x="1213" y="6776"/>
                  <a:pt x="1458" y="7298"/>
                </a:cubicBezTo>
                <a:cubicBezTo>
                  <a:pt x="1704" y="7820"/>
                  <a:pt x="1704" y="12348"/>
                  <a:pt x="2034" y="12739"/>
                </a:cubicBezTo>
                <a:cubicBezTo>
                  <a:pt x="2364" y="13131"/>
                  <a:pt x="5633" y="13131"/>
                  <a:pt x="6224" y="13660"/>
                </a:cubicBezTo>
                <a:cubicBezTo>
                  <a:pt x="6815" y="14182"/>
                  <a:pt x="8189" y="15556"/>
                  <a:pt x="8588" y="16016"/>
                </a:cubicBezTo>
                <a:cubicBezTo>
                  <a:pt x="8979" y="16476"/>
                  <a:pt x="9961" y="17459"/>
                  <a:pt x="10023" y="17789"/>
                </a:cubicBezTo>
                <a:cubicBezTo>
                  <a:pt x="10084" y="18119"/>
                  <a:pt x="10153" y="19492"/>
                  <a:pt x="10614" y="20145"/>
                </a:cubicBezTo>
                <a:cubicBezTo>
                  <a:pt x="11074" y="20797"/>
                  <a:pt x="12248" y="22961"/>
                  <a:pt x="12970" y="23752"/>
                </a:cubicBezTo>
                <a:cubicBezTo>
                  <a:pt x="13691" y="24534"/>
                  <a:pt x="14090" y="25187"/>
                  <a:pt x="14942" y="25256"/>
                </a:cubicBezTo>
                <a:cubicBezTo>
                  <a:pt x="15003" y="25261"/>
                  <a:pt x="15077" y="25263"/>
                  <a:pt x="15161" y="25263"/>
                </a:cubicBezTo>
                <a:cubicBezTo>
                  <a:pt x="15889" y="25263"/>
                  <a:pt x="17412" y="25096"/>
                  <a:pt x="18703" y="25096"/>
                </a:cubicBezTo>
                <a:cubicBezTo>
                  <a:pt x="19336" y="25096"/>
                  <a:pt x="19913" y="25136"/>
                  <a:pt x="20314" y="25256"/>
                </a:cubicBezTo>
                <a:cubicBezTo>
                  <a:pt x="21618" y="25647"/>
                  <a:pt x="23521" y="25647"/>
                  <a:pt x="23982" y="26046"/>
                </a:cubicBezTo>
                <a:cubicBezTo>
                  <a:pt x="24442" y="26437"/>
                  <a:pt x="26867" y="30106"/>
                  <a:pt x="27320" y="30566"/>
                </a:cubicBezTo>
                <a:cubicBezTo>
                  <a:pt x="27781" y="31027"/>
                  <a:pt x="28371" y="32922"/>
                  <a:pt x="28893" y="33452"/>
                </a:cubicBezTo>
                <a:cubicBezTo>
                  <a:pt x="29397" y="33948"/>
                  <a:pt x="31442" y="34500"/>
                  <a:pt x="32882" y="34500"/>
                </a:cubicBezTo>
                <a:cubicBezTo>
                  <a:pt x="32956" y="34500"/>
                  <a:pt x="33028" y="34498"/>
                  <a:pt x="33099" y="34495"/>
                </a:cubicBezTo>
                <a:cubicBezTo>
                  <a:pt x="33154" y="34493"/>
                  <a:pt x="33210" y="34491"/>
                  <a:pt x="33264" y="34491"/>
                </a:cubicBezTo>
                <a:cubicBezTo>
                  <a:pt x="34624" y="34491"/>
                  <a:pt x="35736" y="35288"/>
                  <a:pt x="36237" y="35539"/>
                </a:cubicBezTo>
                <a:cubicBezTo>
                  <a:pt x="36412" y="35628"/>
                  <a:pt x="36763" y="35658"/>
                  <a:pt x="37154" y="35658"/>
                </a:cubicBezTo>
                <a:cubicBezTo>
                  <a:pt x="37436" y="35658"/>
                  <a:pt x="37738" y="35643"/>
                  <a:pt x="38010" y="35623"/>
                </a:cubicBezTo>
                <a:lnTo>
                  <a:pt x="380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10800000" flipH="1">
            <a:off x="8526114" y="4809982"/>
            <a:ext cx="103021" cy="249843"/>
          </a:xfrm>
          <a:custGeom>
            <a:avLst/>
            <a:gdLst/>
            <a:ahLst/>
            <a:cxnLst/>
            <a:rect l="l" t="t" r="r" b="b"/>
            <a:pathLst>
              <a:path w="4076" h="9885" extrusionOk="0">
                <a:moveTo>
                  <a:pt x="2034" y="0"/>
                </a:moveTo>
                <a:cubicBezTo>
                  <a:pt x="914" y="0"/>
                  <a:pt x="1" y="914"/>
                  <a:pt x="1" y="2042"/>
                </a:cubicBezTo>
                <a:lnTo>
                  <a:pt x="1" y="2303"/>
                </a:lnTo>
                <a:lnTo>
                  <a:pt x="453" y="2303"/>
                </a:lnTo>
                <a:lnTo>
                  <a:pt x="453" y="2042"/>
                </a:lnTo>
                <a:cubicBezTo>
                  <a:pt x="477" y="1182"/>
                  <a:pt x="1175" y="499"/>
                  <a:pt x="2034" y="499"/>
                </a:cubicBezTo>
                <a:cubicBezTo>
                  <a:pt x="2894" y="499"/>
                  <a:pt x="3592" y="1182"/>
                  <a:pt x="3615" y="2042"/>
                </a:cubicBezTo>
                <a:lnTo>
                  <a:pt x="3615" y="8603"/>
                </a:lnTo>
                <a:cubicBezTo>
                  <a:pt x="3615" y="9056"/>
                  <a:pt x="3247" y="9424"/>
                  <a:pt x="2794" y="9424"/>
                </a:cubicBezTo>
                <a:lnTo>
                  <a:pt x="2587" y="9424"/>
                </a:lnTo>
                <a:cubicBezTo>
                  <a:pt x="2134" y="9424"/>
                  <a:pt x="1766" y="9056"/>
                  <a:pt x="1766" y="8603"/>
                </a:cubicBezTo>
                <a:lnTo>
                  <a:pt x="1766" y="2955"/>
                </a:lnTo>
                <a:cubicBezTo>
                  <a:pt x="1766" y="2802"/>
                  <a:pt x="1651" y="2725"/>
                  <a:pt x="1536" y="2725"/>
                </a:cubicBezTo>
                <a:cubicBezTo>
                  <a:pt x="1420" y="2725"/>
                  <a:pt x="1305" y="2802"/>
                  <a:pt x="1305" y="2955"/>
                </a:cubicBezTo>
                <a:lnTo>
                  <a:pt x="1305" y="8603"/>
                </a:lnTo>
                <a:cubicBezTo>
                  <a:pt x="1305" y="9309"/>
                  <a:pt x="1881" y="9885"/>
                  <a:pt x="2587" y="9885"/>
                </a:cubicBezTo>
                <a:lnTo>
                  <a:pt x="2794" y="9885"/>
                </a:lnTo>
                <a:cubicBezTo>
                  <a:pt x="3500" y="9877"/>
                  <a:pt x="4068" y="9309"/>
                  <a:pt x="4076" y="8603"/>
                </a:cubicBezTo>
                <a:lnTo>
                  <a:pt x="4076" y="2042"/>
                </a:lnTo>
                <a:cubicBezTo>
                  <a:pt x="4068" y="914"/>
                  <a:pt x="3162" y="0"/>
                  <a:pt x="20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 rot="-566084">
            <a:off x="8643260" y="4330796"/>
            <a:ext cx="306532" cy="620945"/>
            <a:chOff x="4457222" y="4077425"/>
            <a:chExt cx="390427" cy="790892"/>
          </a:xfrm>
        </p:grpSpPr>
        <p:sp>
          <p:nvSpPr>
            <p:cNvPr id="20" name="Google Shape;20;p2"/>
            <p:cNvSpPr/>
            <p:nvPr/>
          </p:nvSpPr>
          <p:spPr>
            <a:xfrm>
              <a:off x="4457222" y="4077425"/>
              <a:ext cx="390427" cy="790892"/>
            </a:xfrm>
            <a:custGeom>
              <a:avLst/>
              <a:gdLst/>
              <a:ahLst/>
              <a:cxnLst/>
              <a:rect l="l" t="t" r="r" b="b"/>
              <a:pathLst>
                <a:path w="6846" h="13868" extrusionOk="0">
                  <a:moveTo>
                    <a:pt x="4367" y="1681"/>
                  </a:moveTo>
                  <a:lnTo>
                    <a:pt x="4405" y="1919"/>
                  </a:lnTo>
                  <a:cubicBezTo>
                    <a:pt x="4428" y="2057"/>
                    <a:pt x="4452" y="2249"/>
                    <a:pt x="4475" y="2441"/>
                  </a:cubicBezTo>
                  <a:cubicBezTo>
                    <a:pt x="4498" y="2625"/>
                    <a:pt x="4513" y="2824"/>
                    <a:pt x="4513" y="2963"/>
                  </a:cubicBezTo>
                  <a:cubicBezTo>
                    <a:pt x="4513" y="3055"/>
                    <a:pt x="4513" y="3124"/>
                    <a:pt x="4521" y="3162"/>
                  </a:cubicBezTo>
                  <a:lnTo>
                    <a:pt x="4521" y="2963"/>
                  </a:lnTo>
                  <a:cubicBezTo>
                    <a:pt x="4521" y="2817"/>
                    <a:pt x="4513" y="2625"/>
                    <a:pt x="4490" y="2433"/>
                  </a:cubicBezTo>
                  <a:cubicBezTo>
                    <a:pt x="4482" y="2341"/>
                    <a:pt x="4475" y="2241"/>
                    <a:pt x="4459" y="2157"/>
                  </a:cubicBezTo>
                  <a:cubicBezTo>
                    <a:pt x="4452" y="2111"/>
                    <a:pt x="4452" y="2065"/>
                    <a:pt x="4444" y="2026"/>
                  </a:cubicBezTo>
                  <a:cubicBezTo>
                    <a:pt x="4428" y="1988"/>
                    <a:pt x="4428" y="1950"/>
                    <a:pt x="4421" y="1911"/>
                  </a:cubicBezTo>
                  <a:cubicBezTo>
                    <a:pt x="4405" y="1842"/>
                    <a:pt x="4390" y="1788"/>
                    <a:pt x="4382" y="1742"/>
                  </a:cubicBezTo>
                  <a:lnTo>
                    <a:pt x="4367" y="1681"/>
                  </a:lnTo>
                  <a:close/>
                  <a:moveTo>
                    <a:pt x="4298" y="1942"/>
                  </a:moveTo>
                  <a:lnTo>
                    <a:pt x="4298" y="1996"/>
                  </a:lnTo>
                  <a:cubicBezTo>
                    <a:pt x="4298" y="2034"/>
                    <a:pt x="4298" y="2080"/>
                    <a:pt x="4306" y="2141"/>
                  </a:cubicBezTo>
                  <a:cubicBezTo>
                    <a:pt x="4306" y="2172"/>
                    <a:pt x="4313" y="2211"/>
                    <a:pt x="4313" y="2241"/>
                  </a:cubicBezTo>
                  <a:cubicBezTo>
                    <a:pt x="4321" y="2272"/>
                    <a:pt x="4321" y="2310"/>
                    <a:pt x="4329" y="2349"/>
                  </a:cubicBezTo>
                  <a:cubicBezTo>
                    <a:pt x="4344" y="2425"/>
                    <a:pt x="4359" y="2502"/>
                    <a:pt x="4375" y="2587"/>
                  </a:cubicBezTo>
                  <a:cubicBezTo>
                    <a:pt x="4405" y="2748"/>
                    <a:pt x="4444" y="2901"/>
                    <a:pt x="4475" y="3024"/>
                  </a:cubicBezTo>
                  <a:cubicBezTo>
                    <a:pt x="4498" y="3085"/>
                    <a:pt x="4513" y="3139"/>
                    <a:pt x="4521" y="3170"/>
                  </a:cubicBezTo>
                  <a:lnTo>
                    <a:pt x="4521" y="3162"/>
                  </a:lnTo>
                  <a:cubicBezTo>
                    <a:pt x="4513" y="3124"/>
                    <a:pt x="4498" y="3078"/>
                    <a:pt x="4482" y="3024"/>
                  </a:cubicBezTo>
                  <a:cubicBezTo>
                    <a:pt x="4459" y="2901"/>
                    <a:pt x="4421" y="2748"/>
                    <a:pt x="4390" y="2587"/>
                  </a:cubicBezTo>
                  <a:cubicBezTo>
                    <a:pt x="4359" y="2425"/>
                    <a:pt x="4336" y="2264"/>
                    <a:pt x="4321" y="2141"/>
                  </a:cubicBezTo>
                  <a:cubicBezTo>
                    <a:pt x="4306" y="2019"/>
                    <a:pt x="4298" y="1942"/>
                    <a:pt x="4298" y="1942"/>
                  </a:cubicBezTo>
                  <a:close/>
                  <a:moveTo>
                    <a:pt x="4521" y="3177"/>
                  </a:moveTo>
                  <a:lnTo>
                    <a:pt x="4521" y="3185"/>
                  </a:lnTo>
                  <a:lnTo>
                    <a:pt x="4528" y="3200"/>
                  </a:lnTo>
                  <a:cubicBezTo>
                    <a:pt x="4528" y="3193"/>
                    <a:pt x="4528" y="3185"/>
                    <a:pt x="4521" y="3177"/>
                  </a:cubicBezTo>
                  <a:close/>
                  <a:moveTo>
                    <a:pt x="3753" y="2011"/>
                  </a:moveTo>
                  <a:cubicBezTo>
                    <a:pt x="3753" y="2011"/>
                    <a:pt x="3753" y="2034"/>
                    <a:pt x="3761" y="2072"/>
                  </a:cubicBezTo>
                  <a:cubicBezTo>
                    <a:pt x="3769" y="2095"/>
                    <a:pt x="3776" y="2118"/>
                    <a:pt x="3784" y="2141"/>
                  </a:cubicBezTo>
                  <a:cubicBezTo>
                    <a:pt x="3784" y="2172"/>
                    <a:pt x="3792" y="2203"/>
                    <a:pt x="3807" y="2234"/>
                  </a:cubicBezTo>
                  <a:cubicBezTo>
                    <a:pt x="3815" y="2264"/>
                    <a:pt x="3830" y="2295"/>
                    <a:pt x="3838" y="2333"/>
                  </a:cubicBezTo>
                  <a:cubicBezTo>
                    <a:pt x="3853" y="2372"/>
                    <a:pt x="3868" y="2410"/>
                    <a:pt x="3884" y="2448"/>
                  </a:cubicBezTo>
                  <a:cubicBezTo>
                    <a:pt x="3899" y="2487"/>
                    <a:pt x="3922" y="2525"/>
                    <a:pt x="3945" y="2564"/>
                  </a:cubicBezTo>
                  <a:cubicBezTo>
                    <a:pt x="3960" y="2610"/>
                    <a:pt x="3983" y="2648"/>
                    <a:pt x="4006" y="2686"/>
                  </a:cubicBezTo>
                  <a:cubicBezTo>
                    <a:pt x="4052" y="2763"/>
                    <a:pt x="4098" y="2840"/>
                    <a:pt x="4152" y="2909"/>
                  </a:cubicBezTo>
                  <a:cubicBezTo>
                    <a:pt x="4175" y="2940"/>
                    <a:pt x="4198" y="2978"/>
                    <a:pt x="4229" y="3001"/>
                  </a:cubicBezTo>
                  <a:cubicBezTo>
                    <a:pt x="4252" y="3032"/>
                    <a:pt x="4275" y="3062"/>
                    <a:pt x="4298" y="3085"/>
                  </a:cubicBezTo>
                  <a:cubicBezTo>
                    <a:pt x="4344" y="3139"/>
                    <a:pt x="4382" y="3185"/>
                    <a:pt x="4405" y="3208"/>
                  </a:cubicBezTo>
                  <a:lnTo>
                    <a:pt x="4444" y="3239"/>
                  </a:lnTo>
                  <a:lnTo>
                    <a:pt x="4444" y="3239"/>
                  </a:lnTo>
                  <a:lnTo>
                    <a:pt x="4405" y="3200"/>
                  </a:lnTo>
                  <a:cubicBezTo>
                    <a:pt x="4382" y="3177"/>
                    <a:pt x="4344" y="3131"/>
                    <a:pt x="4298" y="3078"/>
                  </a:cubicBezTo>
                  <a:cubicBezTo>
                    <a:pt x="4275" y="3055"/>
                    <a:pt x="4252" y="3024"/>
                    <a:pt x="4229" y="2993"/>
                  </a:cubicBezTo>
                  <a:cubicBezTo>
                    <a:pt x="4206" y="2963"/>
                    <a:pt x="4183" y="2932"/>
                    <a:pt x="4160" y="2901"/>
                  </a:cubicBezTo>
                  <a:cubicBezTo>
                    <a:pt x="4114" y="2832"/>
                    <a:pt x="4060" y="2755"/>
                    <a:pt x="4022" y="2679"/>
                  </a:cubicBezTo>
                  <a:cubicBezTo>
                    <a:pt x="3976" y="2602"/>
                    <a:pt x="3937" y="2517"/>
                    <a:pt x="3907" y="2441"/>
                  </a:cubicBezTo>
                  <a:cubicBezTo>
                    <a:pt x="3868" y="2364"/>
                    <a:pt x="3845" y="2287"/>
                    <a:pt x="3822" y="2226"/>
                  </a:cubicBezTo>
                  <a:cubicBezTo>
                    <a:pt x="3799" y="2164"/>
                    <a:pt x="3784" y="2111"/>
                    <a:pt x="3769" y="2072"/>
                  </a:cubicBezTo>
                  <a:lnTo>
                    <a:pt x="3753" y="2011"/>
                  </a:lnTo>
                  <a:close/>
                  <a:moveTo>
                    <a:pt x="6769" y="645"/>
                  </a:moveTo>
                  <a:cubicBezTo>
                    <a:pt x="6761" y="691"/>
                    <a:pt x="6754" y="729"/>
                    <a:pt x="6754" y="775"/>
                  </a:cubicBezTo>
                  <a:lnTo>
                    <a:pt x="6754" y="783"/>
                  </a:lnTo>
                  <a:cubicBezTo>
                    <a:pt x="6654" y="1428"/>
                    <a:pt x="6493" y="2517"/>
                    <a:pt x="5265" y="3239"/>
                  </a:cubicBezTo>
                  <a:cubicBezTo>
                    <a:pt x="5265" y="3231"/>
                    <a:pt x="5257" y="3216"/>
                    <a:pt x="5257" y="3193"/>
                  </a:cubicBezTo>
                  <a:lnTo>
                    <a:pt x="5257" y="3185"/>
                  </a:lnTo>
                  <a:lnTo>
                    <a:pt x="5257" y="3124"/>
                  </a:lnTo>
                  <a:lnTo>
                    <a:pt x="5257" y="3070"/>
                  </a:lnTo>
                  <a:lnTo>
                    <a:pt x="5257" y="2986"/>
                  </a:lnTo>
                  <a:cubicBezTo>
                    <a:pt x="5257" y="2955"/>
                    <a:pt x="5257" y="2917"/>
                    <a:pt x="5265" y="2878"/>
                  </a:cubicBezTo>
                  <a:cubicBezTo>
                    <a:pt x="5273" y="2847"/>
                    <a:pt x="5273" y="2809"/>
                    <a:pt x="5280" y="2771"/>
                  </a:cubicBezTo>
                  <a:cubicBezTo>
                    <a:pt x="5296" y="2686"/>
                    <a:pt x="5311" y="2602"/>
                    <a:pt x="5334" y="2517"/>
                  </a:cubicBezTo>
                  <a:cubicBezTo>
                    <a:pt x="5372" y="2356"/>
                    <a:pt x="5426" y="2195"/>
                    <a:pt x="5464" y="2065"/>
                  </a:cubicBezTo>
                  <a:cubicBezTo>
                    <a:pt x="5503" y="1942"/>
                    <a:pt x="5526" y="1865"/>
                    <a:pt x="5526" y="1865"/>
                  </a:cubicBezTo>
                  <a:lnTo>
                    <a:pt x="5526" y="1865"/>
                  </a:lnTo>
                  <a:cubicBezTo>
                    <a:pt x="5526" y="1865"/>
                    <a:pt x="5487" y="1942"/>
                    <a:pt x="5449" y="2065"/>
                  </a:cubicBezTo>
                  <a:lnTo>
                    <a:pt x="5411" y="2157"/>
                  </a:lnTo>
                  <a:cubicBezTo>
                    <a:pt x="5403" y="2195"/>
                    <a:pt x="5388" y="2234"/>
                    <a:pt x="5380" y="2272"/>
                  </a:cubicBezTo>
                  <a:cubicBezTo>
                    <a:pt x="5357" y="2349"/>
                    <a:pt x="5334" y="2433"/>
                    <a:pt x="5319" y="2517"/>
                  </a:cubicBezTo>
                  <a:cubicBezTo>
                    <a:pt x="5296" y="2602"/>
                    <a:pt x="5280" y="2679"/>
                    <a:pt x="5265" y="2763"/>
                  </a:cubicBezTo>
                  <a:cubicBezTo>
                    <a:pt x="5265" y="2801"/>
                    <a:pt x="5257" y="2840"/>
                    <a:pt x="5257" y="2878"/>
                  </a:cubicBezTo>
                  <a:cubicBezTo>
                    <a:pt x="5250" y="2917"/>
                    <a:pt x="5250" y="2947"/>
                    <a:pt x="5250" y="2986"/>
                  </a:cubicBezTo>
                  <a:lnTo>
                    <a:pt x="5250" y="2886"/>
                  </a:lnTo>
                  <a:lnTo>
                    <a:pt x="5250" y="2748"/>
                  </a:lnTo>
                  <a:cubicBezTo>
                    <a:pt x="5257" y="2656"/>
                    <a:pt x="5265" y="2556"/>
                    <a:pt x="5280" y="2464"/>
                  </a:cubicBezTo>
                  <a:cubicBezTo>
                    <a:pt x="5296" y="2364"/>
                    <a:pt x="5311" y="2272"/>
                    <a:pt x="5334" y="2172"/>
                  </a:cubicBezTo>
                  <a:cubicBezTo>
                    <a:pt x="5357" y="2080"/>
                    <a:pt x="5380" y="2003"/>
                    <a:pt x="5403" y="1927"/>
                  </a:cubicBezTo>
                  <a:cubicBezTo>
                    <a:pt x="5426" y="1858"/>
                    <a:pt x="5441" y="1804"/>
                    <a:pt x="5457" y="1758"/>
                  </a:cubicBezTo>
                  <a:cubicBezTo>
                    <a:pt x="5472" y="1719"/>
                    <a:pt x="5480" y="1696"/>
                    <a:pt x="5480" y="1696"/>
                  </a:cubicBezTo>
                  <a:lnTo>
                    <a:pt x="5480" y="1696"/>
                  </a:lnTo>
                  <a:lnTo>
                    <a:pt x="5449" y="1758"/>
                  </a:lnTo>
                  <a:cubicBezTo>
                    <a:pt x="5441" y="1781"/>
                    <a:pt x="5434" y="1804"/>
                    <a:pt x="5418" y="1834"/>
                  </a:cubicBezTo>
                  <a:cubicBezTo>
                    <a:pt x="5411" y="1858"/>
                    <a:pt x="5395" y="1888"/>
                    <a:pt x="5388" y="1927"/>
                  </a:cubicBezTo>
                  <a:cubicBezTo>
                    <a:pt x="5372" y="1965"/>
                    <a:pt x="5365" y="2003"/>
                    <a:pt x="5349" y="2042"/>
                  </a:cubicBezTo>
                  <a:cubicBezTo>
                    <a:pt x="5334" y="2080"/>
                    <a:pt x="5326" y="2126"/>
                    <a:pt x="5311" y="2172"/>
                  </a:cubicBezTo>
                  <a:cubicBezTo>
                    <a:pt x="5303" y="2218"/>
                    <a:pt x="5296" y="2264"/>
                    <a:pt x="5288" y="2310"/>
                  </a:cubicBezTo>
                  <a:cubicBezTo>
                    <a:pt x="5280" y="2356"/>
                    <a:pt x="5273" y="2410"/>
                    <a:pt x="5265" y="2456"/>
                  </a:cubicBezTo>
                  <a:cubicBezTo>
                    <a:pt x="5250" y="2556"/>
                    <a:pt x="5242" y="2656"/>
                    <a:pt x="5234" y="2748"/>
                  </a:cubicBezTo>
                  <a:lnTo>
                    <a:pt x="5234" y="2878"/>
                  </a:lnTo>
                  <a:lnTo>
                    <a:pt x="5234" y="3001"/>
                  </a:lnTo>
                  <a:cubicBezTo>
                    <a:pt x="5234" y="3055"/>
                    <a:pt x="5234" y="3093"/>
                    <a:pt x="5242" y="3139"/>
                  </a:cubicBezTo>
                  <a:lnTo>
                    <a:pt x="5242" y="3147"/>
                  </a:lnTo>
                  <a:cubicBezTo>
                    <a:pt x="5188" y="2801"/>
                    <a:pt x="5088" y="1804"/>
                    <a:pt x="5787" y="1274"/>
                  </a:cubicBezTo>
                  <a:cubicBezTo>
                    <a:pt x="5933" y="1175"/>
                    <a:pt x="6071" y="1098"/>
                    <a:pt x="6194" y="1029"/>
                  </a:cubicBezTo>
                  <a:cubicBezTo>
                    <a:pt x="6393" y="921"/>
                    <a:pt x="6593" y="791"/>
                    <a:pt x="6769" y="645"/>
                  </a:cubicBezTo>
                  <a:close/>
                  <a:moveTo>
                    <a:pt x="3907" y="169"/>
                  </a:moveTo>
                  <a:cubicBezTo>
                    <a:pt x="3937" y="261"/>
                    <a:pt x="3983" y="346"/>
                    <a:pt x="4029" y="430"/>
                  </a:cubicBezTo>
                  <a:cubicBezTo>
                    <a:pt x="4098" y="576"/>
                    <a:pt x="4214" y="798"/>
                    <a:pt x="4382" y="1175"/>
                  </a:cubicBezTo>
                  <a:cubicBezTo>
                    <a:pt x="4689" y="1842"/>
                    <a:pt x="4574" y="2855"/>
                    <a:pt x="4528" y="3200"/>
                  </a:cubicBezTo>
                  <a:cubicBezTo>
                    <a:pt x="4528" y="3224"/>
                    <a:pt x="4521" y="3247"/>
                    <a:pt x="4513" y="3262"/>
                  </a:cubicBezTo>
                  <a:lnTo>
                    <a:pt x="4490" y="3208"/>
                  </a:lnTo>
                  <a:cubicBezTo>
                    <a:pt x="4467" y="3154"/>
                    <a:pt x="4436" y="3070"/>
                    <a:pt x="4398" y="2970"/>
                  </a:cubicBezTo>
                  <a:cubicBezTo>
                    <a:pt x="4382" y="2917"/>
                    <a:pt x="4359" y="2863"/>
                    <a:pt x="4336" y="2801"/>
                  </a:cubicBezTo>
                  <a:cubicBezTo>
                    <a:pt x="4321" y="2748"/>
                    <a:pt x="4298" y="2679"/>
                    <a:pt x="4283" y="2617"/>
                  </a:cubicBezTo>
                  <a:cubicBezTo>
                    <a:pt x="4244" y="2487"/>
                    <a:pt x="4206" y="2349"/>
                    <a:pt x="4168" y="2211"/>
                  </a:cubicBezTo>
                  <a:cubicBezTo>
                    <a:pt x="4137" y="2072"/>
                    <a:pt x="4114" y="1927"/>
                    <a:pt x="4091" y="1796"/>
                  </a:cubicBezTo>
                  <a:cubicBezTo>
                    <a:pt x="4068" y="1666"/>
                    <a:pt x="4045" y="1543"/>
                    <a:pt x="4029" y="1435"/>
                  </a:cubicBezTo>
                  <a:cubicBezTo>
                    <a:pt x="4022" y="1382"/>
                    <a:pt x="4014" y="1336"/>
                    <a:pt x="4006" y="1290"/>
                  </a:cubicBezTo>
                  <a:cubicBezTo>
                    <a:pt x="4006" y="1251"/>
                    <a:pt x="3999" y="1213"/>
                    <a:pt x="3991" y="1182"/>
                  </a:cubicBezTo>
                  <a:lnTo>
                    <a:pt x="3983" y="1082"/>
                  </a:lnTo>
                  <a:lnTo>
                    <a:pt x="3976" y="1082"/>
                  </a:lnTo>
                  <a:lnTo>
                    <a:pt x="3976" y="1182"/>
                  </a:lnTo>
                  <a:lnTo>
                    <a:pt x="3976" y="1290"/>
                  </a:lnTo>
                  <a:cubicBezTo>
                    <a:pt x="3976" y="1336"/>
                    <a:pt x="3976" y="1389"/>
                    <a:pt x="3983" y="1443"/>
                  </a:cubicBezTo>
                  <a:cubicBezTo>
                    <a:pt x="3999" y="1489"/>
                    <a:pt x="3999" y="1551"/>
                    <a:pt x="4006" y="1612"/>
                  </a:cubicBezTo>
                  <a:cubicBezTo>
                    <a:pt x="4014" y="1673"/>
                    <a:pt x="4029" y="1735"/>
                    <a:pt x="4037" y="1804"/>
                  </a:cubicBezTo>
                  <a:cubicBezTo>
                    <a:pt x="4045" y="1873"/>
                    <a:pt x="4060" y="1942"/>
                    <a:pt x="4075" y="2011"/>
                  </a:cubicBezTo>
                  <a:cubicBezTo>
                    <a:pt x="4098" y="2080"/>
                    <a:pt x="4114" y="2149"/>
                    <a:pt x="4129" y="2218"/>
                  </a:cubicBezTo>
                  <a:cubicBezTo>
                    <a:pt x="4168" y="2356"/>
                    <a:pt x="4206" y="2494"/>
                    <a:pt x="4252" y="2625"/>
                  </a:cubicBezTo>
                  <a:cubicBezTo>
                    <a:pt x="4275" y="2686"/>
                    <a:pt x="4290" y="2748"/>
                    <a:pt x="4313" y="2809"/>
                  </a:cubicBezTo>
                  <a:cubicBezTo>
                    <a:pt x="4336" y="2863"/>
                    <a:pt x="4359" y="2924"/>
                    <a:pt x="4375" y="2970"/>
                  </a:cubicBezTo>
                  <a:cubicBezTo>
                    <a:pt x="4413" y="3070"/>
                    <a:pt x="4452" y="3154"/>
                    <a:pt x="4475" y="3208"/>
                  </a:cubicBezTo>
                  <a:lnTo>
                    <a:pt x="4505" y="3270"/>
                  </a:lnTo>
                  <a:lnTo>
                    <a:pt x="4505" y="3277"/>
                  </a:lnTo>
                  <a:lnTo>
                    <a:pt x="4452" y="3247"/>
                  </a:lnTo>
                  <a:lnTo>
                    <a:pt x="4444" y="3239"/>
                  </a:lnTo>
                  <a:cubicBezTo>
                    <a:pt x="3078" y="2418"/>
                    <a:pt x="3692" y="752"/>
                    <a:pt x="3899" y="192"/>
                  </a:cubicBezTo>
                  <a:lnTo>
                    <a:pt x="3907" y="169"/>
                  </a:lnTo>
                  <a:close/>
                  <a:moveTo>
                    <a:pt x="5250" y="5035"/>
                  </a:moveTo>
                  <a:cubicBezTo>
                    <a:pt x="5250" y="5035"/>
                    <a:pt x="5173" y="5081"/>
                    <a:pt x="5058" y="5142"/>
                  </a:cubicBezTo>
                  <a:cubicBezTo>
                    <a:pt x="4943" y="5211"/>
                    <a:pt x="4789" y="5296"/>
                    <a:pt x="4628" y="5372"/>
                  </a:cubicBezTo>
                  <a:cubicBezTo>
                    <a:pt x="4475" y="5441"/>
                    <a:pt x="4321" y="5503"/>
                    <a:pt x="4168" y="5556"/>
                  </a:cubicBezTo>
                  <a:cubicBezTo>
                    <a:pt x="4321" y="5510"/>
                    <a:pt x="4475" y="5449"/>
                    <a:pt x="4628" y="5388"/>
                  </a:cubicBezTo>
                  <a:cubicBezTo>
                    <a:pt x="4705" y="5349"/>
                    <a:pt x="4789" y="5311"/>
                    <a:pt x="4866" y="5273"/>
                  </a:cubicBezTo>
                  <a:cubicBezTo>
                    <a:pt x="4897" y="5249"/>
                    <a:pt x="4935" y="5234"/>
                    <a:pt x="4966" y="5211"/>
                  </a:cubicBezTo>
                  <a:cubicBezTo>
                    <a:pt x="5004" y="5196"/>
                    <a:pt x="5035" y="5173"/>
                    <a:pt x="5065" y="5157"/>
                  </a:cubicBezTo>
                  <a:cubicBezTo>
                    <a:pt x="5119" y="5127"/>
                    <a:pt x="5165" y="5096"/>
                    <a:pt x="5204" y="5073"/>
                  </a:cubicBezTo>
                  <a:lnTo>
                    <a:pt x="5250" y="5035"/>
                  </a:lnTo>
                  <a:close/>
                  <a:moveTo>
                    <a:pt x="4168" y="5556"/>
                  </a:moveTo>
                  <a:lnTo>
                    <a:pt x="4014" y="5602"/>
                  </a:lnTo>
                  <a:cubicBezTo>
                    <a:pt x="4052" y="5595"/>
                    <a:pt x="4106" y="5579"/>
                    <a:pt x="4168" y="5556"/>
                  </a:cubicBezTo>
                  <a:close/>
                  <a:moveTo>
                    <a:pt x="4014" y="5602"/>
                  </a:moveTo>
                  <a:lnTo>
                    <a:pt x="3985" y="5608"/>
                  </a:lnTo>
                  <a:lnTo>
                    <a:pt x="3985" y="5608"/>
                  </a:lnTo>
                  <a:cubicBezTo>
                    <a:pt x="3984" y="5609"/>
                    <a:pt x="3984" y="5610"/>
                    <a:pt x="3983" y="5610"/>
                  </a:cubicBezTo>
                  <a:lnTo>
                    <a:pt x="4014" y="5602"/>
                  </a:lnTo>
                  <a:close/>
                  <a:moveTo>
                    <a:pt x="5664" y="4958"/>
                  </a:moveTo>
                  <a:lnTo>
                    <a:pt x="5595" y="4989"/>
                  </a:lnTo>
                  <a:lnTo>
                    <a:pt x="5403" y="5088"/>
                  </a:lnTo>
                  <a:cubicBezTo>
                    <a:pt x="5319" y="5127"/>
                    <a:pt x="5227" y="5165"/>
                    <a:pt x="5127" y="5219"/>
                  </a:cubicBezTo>
                  <a:cubicBezTo>
                    <a:pt x="5019" y="5265"/>
                    <a:pt x="4912" y="5311"/>
                    <a:pt x="4805" y="5357"/>
                  </a:cubicBezTo>
                  <a:cubicBezTo>
                    <a:pt x="4697" y="5411"/>
                    <a:pt x="4582" y="5449"/>
                    <a:pt x="4482" y="5487"/>
                  </a:cubicBezTo>
                  <a:cubicBezTo>
                    <a:pt x="4375" y="5526"/>
                    <a:pt x="4275" y="5556"/>
                    <a:pt x="4191" y="5579"/>
                  </a:cubicBezTo>
                  <a:cubicBezTo>
                    <a:pt x="4111" y="5601"/>
                    <a:pt x="4045" y="5630"/>
                    <a:pt x="3993" y="5646"/>
                  </a:cubicBezTo>
                  <a:lnTo>
                    <a:pt x="3993" y="5646"/>
                  </a:lnTo>
                  <a:cubicBezTo>
                    <a:pt x="4045" y="5636"/>
                    <a:pt x="4115" y="5615"/>
                    <a:pt x="4191" y="5595"/>
                  </a:cubicBezTo>
                  <a:cubicBezTo>
                    <a:pt x="4359" y="5549"/>
                    <a:pt x="4590" y="5472"/>
                    <a:pt x="4812" y="5388"/>
                  </a:cubicBezTo>
                  <a:cubicBezTo>
                    <a:pt x="4927" y="5342"/>
                    <a:pt x="5035" y="5296"/>
                    <a:pt x="5135" y="5249"/>
                  </a:cubicBezTo>
                  <a:cubicBezTo>
                    <a:pt x="5188" y="5226"/>
                    <a:pt x="5234" y="5203"/>
                    <a:pt x="5280" y="5180"/>
                  </a:cubicBezTo>
                  <a:cubicBezTo>
                    <a:pt x="5334" y="5157"/>
                    <a:pt x="5372" y="5134"/>
                    <a:pt x="5411" y="5111"/>
                  </a:cubicBezTo>
                  <a:cubicBezTo>
                    <a:pt x="5449" y="5088"/>
                    <a:pt x="5488" y="5065"/>
                    <a:pt x="5518" y="5050"/>
                  </a:cubicBezTo>
                  <a:cubicBezTo>
                    <a:pt x="5549" y="5035"/>
                    <a:pt x="5572" y="5012"/>
                    <a:pt x="5595" y="4996"/>
                  </a:cubicBezTo>
                  <a:lnTo>
                    <a:pt x="5664" y="4958"/>
                  </a:lnTo>
                  <a:close/>
                  <a:moveTo>
                    <a:pt x="3993" y="5646"/>
                  </a:moveTo>
                  <a:cubicBezTo>
                    <a:pt x="3987" y="5647"/>
                    <a:pt x="3981" y="5648"/>
                    <a:pt x="3976" y="5649"/>
                  </a:cubicBezTo>
                  <a:lnTo>
                    <a:pt x="3957" y="5656"/>
                  </a:lnTo>
                  <a:lnTo>
                    <a:pt x="3957" y="5656"/>
                  </a:lnTo>
                  <a:lnTo>
                    <a:pt x="3983" y="5649"/>
                  </a:lnTo>
                  <a:cubicBezTo>
                    <a:pt x="3986" y="5648"/>
                    <a:pt x="3990" y="5647"/>
                    <a:pt x="3993" y="5646"/>
                  </a:cubicBezTo>
                  <a:close/>
                  <a:moveTo>
                    <a:pt x="3957" y="5656"/>
                  </a:moveTo>
                  <a:lnTo>
                    <a:pt x="3957" y="5656"/>
                  </a:lnTo>
                  <a:lnTo>
                    <a:pt x="3957" y="5656"/>
                  </a:lnTo>
                  <a:close/>
                  <a:moveTo>
                    <a:pt x="5411" y="5296"/>
                  </a:moveTo>
                  <a:lnTo>
                    <a:pt x="5349" y="5326"/>
                  </a:lnTo>
                  <a:cubicBezTo>
                    <a:pt x="5311" y="5349"/>
                    <a:pt x="5257" y="5372"/>
                    <a:pt x="5188" y="5403"/>
                  </a:cubicBezTo>
                  <a:cubicBezTo>
                    <a:pt x="5119" y="5434"/>
                    <a:pt x="5042" y="5464"/>
                    <a:pt x="4950" y="5495"/>
                  </a:cubicBezTo>
                  <a:cubicBezTo>
                    <a:pt x="4912" y="5510"/>
                    <a:pt x="4866" y="5526"/>
                    <a:pt x="4820" y="5541"/>
                  </a:cubicBezTo>
                  <a:cubicBezTo>
                    <a:pt x="4766" y="5556"/>
                    <a:pt x="4720" y="5572"/>
                    <a:pt x="4674" y="5587"/>
                  </a:cubicBezTo>
                  <a:cubicBezTo>
                    <a:pt x="4582" y="5610"/>
                    <a:pt x="4482" y="5626"/>
                    <a:pt x="4390" y="5641"/>
                  </a:cubicBezTo>
                  <a:cubicBezTo>
                    <a:pt x="4344" y="5649"/>
                    <a:pt x="4298" y="5656"/>
                    <a:pt x="4252" y="5656"/>
                  </a:cubicBezTo>
                  <a:cubicBezTo>
                    <a:pt x="4214" y="5664"/>
                    <a:pt x="4168" y="5664"/>
                    <a:pt x="4137" y="5672"/>
                  </a:cubicBezTo>
                  <a:cubicBezTo>
                    <a:pt x="4175" y="5672"/>
                    <a:pt x="4214" y="5672"/>
                    <a:pt x="4252" y="5664"/>
                  </a:cubicBezTo>
                  <a:cubicBezTo>
                    <a:pt x="4298" y="5656"/>
                    <a:pt x="4344" y="5656"/>
                    <a:pt x="4390" y="5649"/>
                  </a:cubicBezTo>
                  <a:cubicBezTo>
                    <a:pt x="4482" y="5641"/>
                    <a:pt x="4582" y="5618"/>
                    <a:pt x="4674" y="5595"/>
                  </a:cubicBezTo>
                  <a:cubicBezTo>
                    <a:pt x="4728" y="5587"/>
                    <a:pt x="4774" y="5572"/>
                    <a:pt x="4820" y="5556"/>
                  </a:cubicBezTo>
                  <a:cubicBezTo>
                    <a:pt x="4874" y="5549"/>
                    <a:pt x="4920" y="5533"/>
                    <a:pt x="4958" y="5518"/>
                  </a:cubicBezTo>
                  <a:cubicBezTo>
                    <a:pt x="5004" y="5503"/>
                    <a:pt x="5042" y="5487"/>
                    <a:pt x="5088" y="5464"/>
                  </a:cubicBezTo>
                  <a:cubicBezTo>
                    <a:pt x="5127" y="5449"/>
                    <a:pt x="5165" y="5434"/>
                    <a:pt x="5196" y="5418"/>
                  </a:cubicBezTo>
                  <a:cubicBezTo>
                    <a:pt x="5227" y="5403"/>
                    <a:pt x="5257" y="5388"/>
                    <a:pt x="5288" y="5372"/>
                  </a:cubicBezTo>
                  <a:lnTo>
                    <a:pt x="5357" y="5334"/>
                  </a:lnTo>
                  <a:lnTo>
                    <a:pt x="5411" y="5296"/>
                  </a:lnTo>
                  <a:close/>
                  <a:moveTo>
                    <a:pt x="5655" y="4527"/>
                  </a:moveTo>
                  <a:cubicBezTo>
                    <a:pt x="5749" y="4527"/>
                    <a:pt x="5842" y="4542"/>
                    <a:pt x="5933" y="4574"/>
                  </a:cubicBezTo>
                  <a:cubicBezTo>
                    <a:pt x="6140" y="4605"/>
                    <a:pt x="6355" y="4620"/>
                    <a:pt x="6562" y="4628"/>
                  </a:cubicBezTo>
                  <a:cubicBezTo>
                    <a:pt x="6355" y="4758"/>
                    <a:pt x="5733" y="5150"/>
                    <a:pt x="5649" y="5273"/>
                  </a:cubicBezTo>
                  <a:cubicBezTo>
                    <a:pt x="5576" y="5369"/>
                    <a:pt x="5242" y="5785"/>
                    <a:pt x="4583" y="5785"/>
                  </a:cubicBezTo>
                  <a:cubicBezTo>
                    <a:pt x="4404" y="5785"/>
                    <a:pt x="4203" y="5754"/>
                    <a:pt x="3976" y="5679"/>
                  </a:cubicBezTo>
                  <a:lnTo>
                    <a:pt x="4052" y="5679"/>
                  </a:lnTo>
                  <a:cubicBezTo>
                    <a:pt x="4083" y="5679"/>
                    <a:pt x="4129" y="5687"/>
                    <a:pt x="4183" y="5687"/>
                  </a:cubicBezTo>
                  <a:cubicBezTo>
                    <a:pt x="4273" y="5696"/>
                    <a:pt x="4363" y="5703"/>
                    <a:pt x="4455" y="5703"/>
                  </a:cubicBezTo>
                  <a:cubicBezTo>
                    <a:pt x="4512" y="5703"/>
                    <a:pt x="4569" y="5700"/>
                    <a:pt x="4628" y="5695"/>
                  </a:cubicBezTo>
                  <a:cubicBezTo>
                    <a:pt x="4705" y="5695"/>
                    <a:pt x="4789" y="5687"/>
                    <a:pt x="4866" y="5672"/>
                  </a:cubicBezTo>
                  <a:cubicBezTo>
                    <a:pt x="4904" y="5664"/>
                    <a:pt x="4935" y="5664"/>
                    <a:pt x="4973" y="5656"/>
                  </a:cubicBezTo>
                  <a:cubicBezTo>
                    <a:pt x="5004" y="5649"/>
                    <a:pt x="5035" y="5641"/>
                    <a:pt x="5065" y="5626"/>
                  </a:cubicBezTo>
                  <a:cubicBezTo>
                    <a:pt x="5111" y="5618"/>
                    <a:pt x="5158" y="5595"/>
                    <a:pt x="5204" y="5572"/>
                  </a:cubicBezTo>
                  <a:cubicBezTo>
                    <a:pt x="5219" y="5557"/>
                    <a:pt x="5234" y="5549"/>
                    <a:pt x="5249" y="5534"/>
                  </a:cubicBezTo>
                  <a:lnTo>
                    <a:pt x="5249" y="5534"/>
                  </a:lnTo>
                  <a:cubicBezTo>
                    <a:pt x="5234" y="5549"/>
                    <a:pt x="5219" y="5557"/>
                    <a:pt x="5196" y="5564"/>
                  </a:cubicBezTo>
                  <a:cubicBezTo>
                    <a:pt x="5158" y="5587"/>
                    <a:pt x="5111" y="5602"/>
                    <a:pt x="5065" y="5610"/>
                  </a:cubicBezTo>
                  <a:cubicBezTo>
                    <a:pt x="5035" y="5618"/>
                    <a:pt x="5004" y="5626"/>
                    <a:pt x="4966" y="5633"/>
                  </a:cubicBezTo>
                  <a:lnTo>
                    <a:pt x="4858" y="5656"/>
                  </a:lnTo>
                  <a:cubicBezTo>
                    <a:pt x="4781" y="5664"/>
                    <a:pt x="4705" y="5672"/>
                    <a:pt x="4620" y="5679"/>
                  </a:cubicBezTo>
                  <a:cubicBezTo>
                    <a:pt x="4547" y="5687"/>
                    <a:pt x="4475" y="5691"/>
                    <a:pt x="4402" y="5691"/>
                  </a:cubicBezTo>
                  <a:cubicBezTo>
                    <a:pt x="4329" y="5691"/>
                    <a:pt x="4256" y="5687"/>
                    <a:pt x="4183" y="5679"/>
                  </a:cubicBezTo>
                  <a:cubicBezTo>
                    <a:pt x="4145" y="5679"/>
                    <a:pt x="4114" y="5679"/>
                    <a:pt x="4091" y="5672"/>
                  </a:cubicBezTo>
                  <a:lnTo>
                    <a:pt x="4029" y="5672"/>
                  </a:lnTo>
                  <a:lnTo>
                    <a:pt x="3976" y="5664"/>
                  </a:lnTo>
                  <a:lnTo>
                    <a:pt x="3976" y="5664"/>
                  </a:lnTo>
                  <a:lnTo>
                    <a:pt x="4014" y="5672"/>
                  </a:lnTo>
                  <a:lnTo>
                    <a:pt x="3960" y="5672"/>
                  </a:lnTo>
                  <a:lnTo>
                    <a:pt x="3937" y="5664"/>
                  </a:lnTo>
                  <a:lnTo>
                    <a:pt x="3957" y="5656"/>
                  </a:lnTo>
                  <a:lnTo>
                    <a:pt x="3930" y="5664"/>
                  </a:lnTo>
                  <a:lnTo>
                    <a:pt x="3976" y="5610"/>
                  </a:lnTo>
                  <a:lnTo>
                    <a:pt x="3985" y="5608"/>
                  </a:lnTo>
                  <a:lnTo>
                    <a:pt x="3985" y="5608"/>
                  </a:lnTo>
                  <a:cubicBezTo>
                    <a:pt x="4197" y="5342"/>
                    <a:pt x="4954" y="4527"/>
                    <a:pt x="5655" y="4527"/>
                  </a:cubicBezTo>
                  <a:close/>
                  <a:moveTo>
                    <a:pt x="2679" y="4352"/>
                  </a:moveTo>
                  <a:lnTo>
                    <a:pt x="2679" y="4352"/>
                  </a:lnTo>
                  <a:cubicBezTo>
                    <a:pt x="2679" y="4352"/>
                    <a:pt x="2725" y="4474"/>
                    <a:pt x="2786" y="4651"/>
                  </a:cubicBezTo>
                  <a:cubicBezTo>
                    <a:pt x="2855" y="4827"/>
                    <a:pt x="2940" y="5065"/>
                    <a:pt x="3009" y="5303"/>
                  </a:cubicBezTo>
                  <a:cubicBezTo>
                    <a:pt x="3086" y="5549"/>
                    <a:pt x="3147" y="5771"/>
                    <a:pt x="3185" y="5956"/>
                  </a:cubicBezTo>
                  <a:cubicBezTo>
                    <a:pt x="3170" y="5909"/>
                    <a:pt x="3155" y="5856"/>
                    <a:pt x="3139" y="5810"/>
                  </a:cubicBezTo>
                  <a:cubicBezTo>
                    <a:pt x="3124" y="5764"/>
                    <a:pt x="3101" y="5702"/>
                    <a:pt x="3078" y="5641"/>
                  </a:cubicBezTo>
                  <a:cubicBezTo>
                    <a:pt x="3032" y="5526"/>
                    <a:pt x="2986" y="5403"/>
                    <a:pt x="2932" y="5288"/>
                  </a:cubicBezTo>
                  <a:cubicBezTo>
                    <a:pt x="2878" y="5165"/>
                    <a:pt x="2825" y="5042"/>
                    <a:pt x="2771" y="4935"/>
                  </a:cubicBezTo>
                  <a:cubicBezTo>
                    <a:pt x="2740" y="4881"/>
                    <a:pt x="2709" y="4827"/>
                    <a:pt x="2686" y="4774"/>
                  </a:cubicBezTo>
                  <a:cubicBezTo>
                    <a:pt x="2656" y="4728"/>
                    <a:pt x="2633" y="4682"/>
                    <a:pt x="2602" y="4636"/>
                  </a:cubicBezTo>
                  <a:cubicBezTo>
                    <a:pt x="2556" y="4551"/>
                    <a:pt x="2510" y="4482"/>
                    <a:pt x="2479" y="4436"/>
                  </a:cubicBezTo>
                  <a:lnTo>
                    <a:pt x="2426" y="4359"/>
                  </a:lnTo>
                  <a:lnTo>
                    <a:pt x="2472" y="4436"/>
                  </a:lnTo>
                  <a:cubicBezTo>
                    <a:pt x="2502" y="4490"/>
                    <a:pt x="2541" y="4559"/>
                    <a:pt x="2594" y="4643"/>
                  </a:cubicBezTo>
                  <a:cubicBezTo>
                    <a:pt x="2640" y="4735"/>
                    <a:pt x="2686" y="4835"/>
                    <a:pt x="2748" y="4943"/>
                  </a:cubicBezTo>
                  <a:cubicBezTo>
                    <a:pt x="2809" y="5050"/>
                    <a:pt x="2863" y="5173"/>
                    <a:pt x="2917" y="5288"/>
                  </a:cubicBezTo>
                  <a:cubicBezTo>
                    <a:pt x="2970" y="5411"/>
                    <a:pt x="3024" y="5533"/>
                    <a:pt x="3070" y="5649"/>
                  </a:cubicBezTo>
                  <a:cubicBezTo>
                    <a:pt x="3116" y="5764"/>
                    <a:pt x="3155" y="5871"/>
                    <a:pt x="3185" y="5963"/>
                  </a:cubicBezTo>
                  <a:cubicBezTo>
                    <a:pt x="3193" y="5986"/>
                    <a:pt x="3201" y="6009"/>
                    <a:pt x="3208" y="6032"/>
                  </a:cubicBezTo>
                  <a:cubicBezTo>
                    <a:pt x="3208" y="6017"/>
                    <a:pt x="3201" y="5994"/>
                    <a:pt x="3201" y="5971"/>
                  </a:cubicBezTo>
                  <a:cubicBezTo>
                    <a:pt x="3162" y="5787"/>
                    <a:pt x="3101" y="5541"/>
                    <a:pt x="3024" y="5303"/>
                  </a:cubicBezTo>
                  <a:cubicBezTo>
                    <a:pt x="2993" y="5180"/>
                    <a:pt x="2955" y="5058"/>
                    <a:pt x="2917" y="4950"/>
                  </a:cubicBezTo>
                  <a:cubicBezTo>
                    <a:pt x="2894" y="4889"/>
                    <a:pt x="2878" y="4835"/>
                    <a:pt x="2855" y="4789"/>
                  </a:cubicBezTo>
                  <a:cubicBezTo>
                    <a:pt x="2840" y="4735"/>
                    <a:pt x="2817" y="4689"/>
                    <a:pt x="2802" y="4643"/>
                  </a:cubicBezTo>
                  <a:cubicBezTo>
                    <a:pt x="2771" y="4559"/>
                    <a:pt x="2740" y="4482"/>
                    <a:pt x="2717" y="4428"/>
                  </a:cubicBezTo>
                  <a:cubicBezTo>
                    <a:pt x="2694" y="4382"/>
                    <a:pt x="2679" y="4352"/>
                    <a:pt x="2679" y="4352"/>
                  </a:cubicBezTo>
                  <a:close/>
                  <a:moveTo>
                    <a:pt x="3231" y="6122"/>
                  </a:moveTo>
                  <a:lnTo>
                    <a:pt x="3231" y="6122"/>
                  </a:lnTo>
                  <a:cubicBezTo>
                    <a:pt x="3231" y="6123"/>
                    <a:pt x="3231" y="6124"/>
                    <a:pt x="3231" y="6124"/>
                  </a:cubicBezTo>
                  <a:cubicBezTo>
                    <a:pt x="3231" y="6124"/>
                    <a:pt x="3231" y="6123"/>
                    <a:pt x="3231" y="6123"/>
                  </a:cubicBezTo>
                  <a:lnTo>
                    <a:pt x="3231" y="6123"/>
                  </a:lnTo>
                  <a:cubicBezTo>
                    <a:pt x="3231" y="6123"/>
                    <a:pt x="3231" y="6122"/>
                    <a:pt x="3231" y="6122"/>
                  </a:cubicBezTo>
                  <a:close/>
                  <a:moveTo>
                    <a:pt x="2940" y="3976"/>
                  </a:moveTo>
                  <a:cubicBezTo>
                    <a:pt x="2948" y="3991"/>
                    <a:pt x="2963" y="4014"/>
                    <a:pt x="2970" y="4045"/>
                  </a:cubicBezTo>
                  <a:cubicBezTo>
                    <a:pt x="2978" y="4068"/>
                    <a:pt x="2993" y="4106"/>
                    <a:pt x="3009" y="4152"/>
                  </a:cubicBezTo>
                  <a:cubicBezTo>
                    <a:pt x="3024" y="4190"/>
                    <a:pt x="3039" y="4244"/>
                    <a:pt x="3055" y="4290"/>
                  </a:cubicBezTo>
                  <a:cubicBezTo>
                    <a:pt x="3078" y="4398"/>
                    <a:pt x="3109" y="4528"/>
                    <a:pt x="3132" y="4659"/>
                  </a:cubicBezTo>
                  <a:cubicBezTo>
                    <a:pt x="3147" y="4797"/>
                    <a:pt x="3170" y="4943"/>
                    <a:pt x="3185" y="5088"/>
                  </a:cubicBezTo>
                  <a:cubicBezTo>
                    <a:pt x="3218" y="5533"/>
                    <a:pt x="3255" y="5978"/>
                    <a:pt x="3271" y="6164"/>
                  </a:cubicBezTo>
                  <a:lnTo>
                    <a:pt x="3271" y="6164"/>
                  </a:lnTo>
                  <a:cubicBezTo>
                    <a:pt x="3258" y="5971"/>
                    <a:pt x="3230" y="5528"/>
                    <a:pt x="3201" y="5088"/>
                  </a:cubicBezTo>
                  <a:cubicBezTo>
                    <a:pt x="3185" y="4935"/>
                    <a:pt x="3170" y="4797"/>
                    <a:pt x="3147" y="4659"/>
                  </a:cubicBezTo>
                  <a:cubicBezTo>
                    <a:pt x="3139" y="4590"/>
                    <a:pt x="3124" y="4520"/>
                    <a:pt x="3109" y="4467"/>
                  </a:cubicBezTo>
                  <a:cubicBezTo>
                    <a:pt x="3101" y="4405"/>
                    <a:pt x="3086" y="4344"/>
                    <a:pt x="3070" y="4290"/>
                  </a:cubicBezTo>
                  <a:cubicBezTo>
                    <a:pt x="3055" y="4236"/>
                    <a:pt x="3032" y="4190"/>
                    <a:pt x="3016" y="4144"/>
                  </a:cubicBezTo>
                  <a:cubicBezTo>
                    <a:pt x="3001" y="4106"/>
                    <a:pt x="2986" y="4068"/>
                    <a:pt x="2978" y="4037"/>
                  </a:cubicBezTo>
                  <a:cubicBezTo>
                    <a:pt x="2963" y="4014"/>
                    <a:pt x="2948" y="3991"/>
                    <a:pt x="2940" y="3976"/>
                  </a:cubicBezTo>
                  <a:close/>
                  <a:moveTo>
                    <a:pt x="1934" y="2533"/>
                  </a:moveTo>
                  <a:cubicBezTo>
                    <a:pt x="2986" y="3208"/>
                    <a:pt x="3285" y="4252"/>
                    <a:pt x="3354" y="5019"/>
                  </a:cubicBezTo>
                  <a:cubicBezTo>
                    <a:pt x="3385" y="5449"/>
                    <a:pt x="3362" y="5894"/>
                    <a:pt x="3285" y="6324"/>
                  </a:cubicBezTo>
                  <a:cubicBezTo>
                    <a:pt x="3285" y="6301"/>
                    <a:pt x="3285" y="6285"/>
                    <a:pt x="3277" y="6262"/>
                  </a:cubicBezTo>
                  <a:cubicBezTo>
                    <a:pt x="3277" y="6262"/>
                    <a:pt x="3276" y="6242"/>
                    <a:pt x="3274" y="6204"/>
                  </a:cubicBezTo>
                  <a:lnTo>
                    <a:pt x="3274" y="6204"/>
                  </a:lnTo>
                  <a:cubicBezTo>
                    <a:pt x="3275" y="6217"/>
                    <a:pt x="3276" y="6228"/>
                    <a:pt x="3277" y="6239"/>
                  </a:cubicBezTo>
                  <a:cubicBezTo>
                    <a:pt x="3276" y="6225"/>
                    <a:pt x="3274" y="6199"/>
                    <a:pt x="3271" y="6164"/>
                  </a:cubicBezTo>
                  <a:lnTo>
                    <a:pt x="3271" y="6164"/>
                  </a:lnTo>
                  <a:cubicBezTo>
                    <a:pt x="3272" y="6179"/>
                    <a:pt x="3273" y="6192"/>
                    <a:pt x="3274" y="6204"/>
                  </a:cubicBezTo>
                  <a:lnTo>
                    <a:pt x="3274" y="6204"/>
                  </a:lnTo>
                  <a:cubicBezTo>
                    <a:pt x="3264" y="6122"/>
                    <a:pt x="3244" y="6013"/>
                    <a:pt x="3224" y="5886"/>
                  </a:cubicBezTo>
                  <a:cubicBezTo>
                    <a:pt x="3178" y="5587"/>
                    <a:pt x="3101" y="5188"/>
                    <a:pt x="3009" y="4797"/>
                  </a:cubicBezTo>
                  <a:cubicBezTo>
                    <a:pt x="2963" y="4597"/>
                    <a:pt x="2909" y="4405"/>
                    <a:pt x="2840" y="4221"/>
                  </a:cubicBezTo>
                  <a:cubicBezTo>
                    <a:pt x="2809" y="4129"/>
                    <a:pt x="2763" y="4052"/>
                    <a:pt x="2717" y="3968"/>
                  </a:cubicBezTo>
                  <a:cubicBezTo>
                    <a:pt x="2671" y="3891"/>
                    <a:pt x="2625" y="3822"/>
                    <a:pt x="2587" y="3761"/>
                  </a:cubicBezTo>
                  <a:cubicBezTo>
                    <a:pt x="2541" y="3699"/>
                    <a:pt x="2495" y="3646"/>
                    <a:pt x="2456" y="3600"/>
                  </a:cubicBezTo>
                  <a:cubicBezTo>
                    <a:pt x="2418" y="3554"/>
                    <a:pt x="2387" y="3507"/>
                    <a:pt x="2356" y="3477"/>
                  </a:cubicBezTo>
                  <a:lnTo>
                    <a:pt x="2264" y="3369"/>
                  </a:lnTo>
                  <a:lnTo>
                    <a:pt x="2264" y="3369"/>
                  </a:lnTo>
                  <a:lnTo>
                    <a:pt x="2341" y="3484"/>
                  </a:lnTo>
                  <a:lnTo>
                    <a:pt x="2441" y="3615"/>
                  </a:lnTo>
                  <a:cubicBezTo>
                    <a:pt x="2479" y="3661"/>
                    <a:pt x="2518" y="3722"/>
                    <a:pt x="2556" y="3784"/>
                  </a:cubicBezTo>
                  <a:cubicBezTo>
                    <a:pt x="2656" y="3922"/>
                    <a:pt x="2733" y="4075"/>
                    <a:pt x="2802" y="4236"/>
                  </a:cubicBezTo>
                  <a:cubicBezTo>
                    <a:pt x="2871" y="4413"/>
                    <a:pt x="2924" y="4605"/>
                    <a:pt x="2970" y="4797"/>
                  </a:cubicBezTo>
                  <a:cubicBezTo>
                    <a:pt x="3070" y="5188"/>
                    <a:pt x="3155" y="5579"/>
                    <a:pt x="3208" y="5879"/>
                  </a:cubicBezTo>
                  <a:cubicBezTo>
                    <a:pt x="3239" y="6032"/>
                    <a:pt x="3262" y="6155"/>
                    <a:pt x="3270" y="6239"/>
                  </a:cubicBezTo>
                  <a:lnTo>
                    <a:pt x="3262" y="6193"/>
                  </a:lnTo>
                  <a:cubicBezTo>
                    <a:pt x="3247" y="6147"/>
                    <a:pt x="3231" y="6094"/>
                    <a:pt x="3208" y="6032"/>
                  </a:cubicBezTo>
                  <a:lnTo>
                    <a:pt x="3208" y="6032"/>
                  </a:lnTo>
                  <a:cubicBezTo>
                    <a:pt x="3214" y="6063"/>
                    <a:pt x="3221" y="6089"/>
                    <a:pt x="3227" y="6110"/>
                  </a:cubicBezTo>
                  <a:lnTo>
                    <a:pt x="3227" y="6110"/>
                  </a:lnTo>
                  <a:cubicBezTo>
                    <a:pt x="3227" y="6112"/>
                    <a:pt x="3228" y="6114"/>
                    <a:pt x="3228" y="6117"/>
                  </a:cubicBezTo>
                  <a:lnTo>
                    <a:pt x="3228" y="6117"/>
                  </a:lnTo>
                  <a:cubicBezTo>
                    <a:pt x="3175" y="5981"/>
                    <a:pt x="3115" y="5846"/>
                    <a:pt x="3047" y="5718"/>
                  </a:cubicBezTo>
                  <a:cubicBezTo>
                    <a:pt x="2947" y="5556"/>
                    <a:pt x="2832" y="5411"/>
                    <a:pt x="2709" y="5273"/>
                  </a:cubicBezTo>
                  <a:cubicBezTo>
                    <a:pt x="2648" y="5203"/>
                    <a:pt x="2587" y="5134"/>
                    <a:pt x="2533" y="5058"/>
                  </a:cubicBezTo>
                  <a:cubicBezTo>
                    <a:pt x="2226" y="4651"/>
                    <a:pt x="1888" y="4106"/>
                    <a:pt x="1980" y="3477"/>
                  </a:cubicBezTo>
                  <a:cubicBezTo>
                    <a:pt x="2026" y="3162"/>
                    <a:pt x="2011" y="2840"/>
                    <a:pt x="1934" y="2533"/>
                  </a:cubicBezTo>
                  <a:close/>
                  <a:moveTo>
                    <a:pt x="3234" y="6137"/>
                  </a:moveTo>
                  <a:lnTo>
                    <a:pt x="3234" y="6137"/>
                  </a:lnTo>
                  <a:cubicBezTo>
                    <a:pt x="3241" y="6161"/>
                    <a:pt x="3249" y="6181"/>
                    <a:pt x="3254" y="6201"/>
                  </a:cubicBezTo>
                  <a:lnTo>
                    <a:pt x="3270" y="6270"/>
                  </a:lnTo>
                  <a:cubicBezTo>
                    <a:pt x="3270" y="6293"/>
                    <a:pt x="3277" y="6316"/>
                    <a:pt x="3285" y="6339"/>
                  </a:cubicBezTo>
                  <a:cubicBezTo>
                    <a:pt x="3285" y="6347"/>
                    <a:pt x="3285" y="6347"/>
                    <a:pt x="3285" y="6355"/>
                  </a:cubicBezTo>
                  <a:cubicBezTo>
                    <a:pt x="3270" y="6293"/>
                    <a:pt x="3254" y="6232"/>
                    <a:pt x="3239" y="6178"/>
                  </a:cubicBezTo>
                  <a:cubicBezTo>
                    <a:pt x="3239" y="6166"/>
                    <a:pt x="3237" y="6152"/>
                    <a:pt x="3234" y="6137"/>
                  </a:cubicBezTo>
                  <a:close/>
                  <a:moveTo>
                    <a:pt x="3047" y="8481"/>
                  </a:moveTo>
                  <a:lnTo>
                    <a:pt x="3019" y="8501"/>
                  </a:lnTo>
                  <a:lnTo>
                    <a:pt x="3019" y="8501"/>
                  </a:lnTo>
                  <a:cubicBezTo>
                    <a:pt x="3028" y="8495"/>
                    <a:pt x="3037" y="8488"/>
                    <a:pt x="3047" y="8481"/>
                  </a:cubicBezTo>
                  <a:close/>
                  <a:moveTo>
                    <a:pt x="2855" y="8503"/>
                  </a:moveTo>
                  <a:cubicBezTo>
                    <a:pt x="2855" y="8503"/>
                    <a:pt x="2855" y="8503"/>
                    <a:pt x="2855" y="8503"/>
                  </a:cubicBezTo>
                  <a:lnTo>
                    <a:pt x="2855" y="8503"/>
                  </a:lnTo>
                  <a:cubicBezTo>
                    <a:pt x="2855" y="8503"/>
                    <a:pt x="2855" y="8503"/>
                    <a:pt x="2855" y="8503"/>
                  </a:cubicBezTo>
                  <a:close/>
                  <a:moveTo>
                    <a:pt x="1758" y="6477"/>
                  </a:moveTo>
                  <a:cubicBezTo>
                    <a:pt x="2065" y="6608"/>
                    <a:pt x="2924" y="6999"/>
                    <a:pt x="2886" y="8503"/>
                  </a:cubicBezTo>
                  <a:cubicBezTo>
                    <a:pt x="2886" y="8503"/>
                    <a:pt x="2886" y="8511"/>
                    <a:pt x="2886" y="8511"/>
                  </a:cubicBezTo>
                  <a:lnTo>
                    <a:pt x="2878" y="8511"/>
                  </a:lnTo>
                  <a:lnTo>
                    <a:pt x="2878" y="8503"/>
                  </a:lnTo>
                  <a:cubicBezTo>
                    <a:pt x="2878" y="8503"/>
                    <a:pt x="2871" y="8427"/>
                    <a:pt x="2855" y="8319"/>
                  </a:cubicBezTo>
                  <a:cubicBezTo>
                    <a:pt x="2832" y="8204"/>
                    <a:pt x="2802" y="8058"/>
                    <a:pt x="2756" y="7912"/>
                  </a:cubicBezTo>
                  <a:cubicBezTo>
                    <a:pt x="2740" y="7836"/>
                    <a:pt x="2717" y="7767"/>
                    <a:pt x="2694" y="7698"/>
                  </a:cubicBezTo>
                  <a:cubicBezTo>
                    <a:pt x="2679" y="7667"/>
                    <a:pt x="2671" y="7628"/>
                    <a:pt x="2663" y="7598"/>
                  </a:cubicBezTo>
                  <a:lnTo>
                    <a:pt x="2625" y="7513"/>
                  </a:lnTo>
                  <a:cubicBezTo>
                    <a:pt x="2602" y="7460"/>
                    <a:pt x="2587" y="7421"/>
                    <a:pt x="2571" y="7391"/>
                  </a:cubicBezTo>
                  <a:lnTo>
                    <a:pt x="2548" y="7345"/>
                  </a:lnTo>
                  <a:lnTo>
                    <a:pt x="2548" y="7345"/>
                  </a:lnTo>
                  <a:cubicBezTo>
                    <a:pt x="2548" y="7345"/>
                    <a:pt x="2571" y="7414"/>
                    <a:pt x="2610" y="7521"/>
                  </a:cubicBezTo>
                  <a:cubicBezTo>
                    <a:pt x="2648" y="7628"/>
                    <a:pt x="2694" y="7774"/>
                    <a:pt x="2740" y="7912"/>
                  </a:cubicBezTo>
                  <a:cubicBezTo>
                    <a:pt x="2786" y="8058"/>
                    <a:pt x="2817" y="8204"/>
                    <a:pt x="2840" y="8319"/>
                  </a:cubicBezTo>
                  <a:cubicBezTo>
                    <a:pt x="2855" y="8434"/>
                    <a:pt x="2871" y="8488"/>
                    <a:pt x="2871" y="8503"/>
                  </a:cubicBezTo>
                  <a:cubicBezTo>
                    <a:pt x="2863" y="8465"/>
                    <a:pt x="2832" y="8381"/>
                    <a:pt x="2794" y="8281"/>
                  </a:cubicBezTo>
                  <a:cubicBezTo>
                    <a:pt x="2748" y="8135"/>
                    <a:pt x="2671" y="7935"/>
                    <a:pt x="2587" y="7744"/>
                  </a:cubicBezTo>
                  <a:cubicBezTo>
                    <a:pt x="2541" y="7651"/>
                    <a:pt x="2502" y="7552"/>
                    <a:pt x="2456" y="7467"/>
                  </a:cubicBezTo>
                  <a:cubicBezTo>
                    <a:pt x="2433" y="7421"/>
                    <a:pt x="2418" y="7383"/>
                    <a:pt x="2395" y="7345"/>
                  </a:cubicBezTo>
                  <a:lnTo>
                    <a:pt x="2333" y="7229"/>
                  </a:lnTo>
                  <a:cubicBezTo>
                    <a:pt x="2310" y="7199"/>
                    <a:pt x="2295" y="7168"/>
                    <a:pt x="2280" y="7137"/>
                  </a:cubicBezTo>
                  <a:cubicBezTo>
                    <a:pt x="2257" y="7107"/>
                    <a:pt x="2249" y="7084"/>
                    <a:pt x="2234" y="7068"/>
                  </a:cubicBezTo>
                  <a:cubicBezTo>
                    <a:pt x="2211" y="7030"/>
                    <a:pt x="2195" y="7007"/>
                    <a:pt x="2195" y="7007"/>
                  </a:cubicBezTo>
                  <a:lnTo>
                    <a:pt x="2195" y="7007"/>
                  </a:lnTo>
                  <a:lnTo>
                    <a:pt x="2218" y="7068"/>
                  </a:lnTo>
                  <a:lnTo>
                    <a:pt x="2303" y="7245"/>
                  </a:lnTo>
                  <a:cubicBezTo>
                    <a:pt x="2341" y="7314"/>
                    <a:pt x="2379" y="7391"/>
                    <a:pt x="2418" y="7483"/>
                  </a:cubicBezTo>
                  <a:cubicBezTo>
                    <a:pt x="2464" y="7567"/>
                    <a:pt x="2510" y="7659"/>
                    <a:pt x="2556" y="7759"/>
                  </a:cubicBezTo>
                  <a:cubicBezTo>
                    <a:pt x="2648" y="7951"/>
                    <a:pt x="2725" y="8143"/>
                    <a:pt x="2786" y="8281"/>
                  </a:cubicBezTo>
                  <a:cubicBezTo>
                    <a:pt x="2832" y="8388"/>
                    <a:pt x="2863" y="8473"/>
                    <a:pt x="2871" y="8503"/>
                  </a:cubicBezTo>
                  <a:lnTo>
                    <a:pt x="2855" y="8503"/>
                  </a:lnTo>
                  <a:lnTo>
                    <a:pt x="2832" y="8496"/>
                  </a:lnTo>
                  <a:lnTo>
                    <a:pt x="2817" y="8473"/>
                  </a:lnTo>
                  <a:lnTo>
                    <a:pt x="2817" y="8473"/>
                  </a:lnTo>
                  <a:cubicBezTo>
                    <a:pt x="2832" y="8488"/>
                    <a:pt x="2847" y="8495"/>
                    <a:pt x="2855" y="8503"/>
                  </a:cubicBezTo>
                  <a:lnTo>
                    <a:pt x="2855" y="8503"/>
                  </a:lnTo>
                  <a:cubicBezTo>
                    <a:pt x="2853" y="8501"/>
                    <a:pt x="2837" y="8486"/>
                    <a:pt x="2809" y="8465"/>
                  </a:cubicBezTo>
                  <a:cubicBezTo>
                    <a:pt x="2794" y="8442"/>
                    <a:pt x="2771" y="8404"/>
                    <a:pt x="2748" y="8358"/>
                  </a:cubicBezTo>
                  <a:cubicBezTo>
                    <a:pt x="2686" y="8250"/>
                    <a:pt x="2625" y="8135"/>
                    <a:pt x="2571" y="8020"/>
                  </a:cubicBezTo>
                  <a:cubicBezTo>
                    <a:pt x="2548" y="7958"/>
                    <a:pt x="2518" y="7897"/>
                    <a:pt x="2495" y="7836"/>
                  </a:cubicBezTo>
                  <a:cubicBezTo>
                    <a:pt x="2472" y="7774"/>
                    <a:pt x="2449" y="7721"/>
                    <a:pt x="2426" y="7675"/>
                  </a:cubicBezTo>
                  <a:cubicBezTo>
                    <a:pt x="2387" y="7575"/>
                    <a:pt x="2357" y="7513"/>
                    <a:pt x="2356" y="7513"/>
                  </a:cubicBezTo>
                  <a:lnTo>
                    <a:pt x="2356" y="7513"/>
                  </a:lnTo>
                  <a:cubicBezTo>
                    <a:pt x="2356" y="7513"/>
                    <a:pt x="2380" y="7582"/>
                    <a:pt x="2410" y="7675"/>
                  </a:cubicBezTo>
                  <a:cubicBezTo>
                    <a:pt x="2433" y="7728"/>
                    <a:pt x="2449" y="7782"/>
                    <a:pt x="2479" y="7843"/>
                  </a:cubicBezTo>
                  <a:cubicBezTo>
                    <a:pt x="2502" y="7905"/>
                    <a:pt x="2533" y="7966"/>
                    <a:pt x="2564" y="8028"/>
                  </a:cubicBezTo>
                  <a:cubicBezTo>
                    <a:pt x="2617" y="8143"/>
                    <a:pt x="2679" y="8258"/>
                    <a:pt x="2740" y="8365"/>
                  </a:cubicBezTo>
                  <a:cubicBezTo>
                    <a:pt x="2763" y="8404"/>
                    <a:pt x="2786" y="8434"/>
                    <a:pt x="2802" y="8457"/>
                  </a:cubicBezTo>
                  <a:cubicBezTo>
                    <a:pt x="2779" y="8434"/>
                    <a:pt x="2740" y="8404"/>
                    <a:pt x="2702" y="8365"/>
                  </a:cubicBezTo>
                  <a:cubicBezTo>
                    <a:pt x="2587" y="8242"/>
                    <a:pt x="2495" y="8112"/>
                    <a:pt x="2418" y="7966"/>
                  </a:cubicBezTo>
                  <a:cubicBezTo>
                    <a:pt x="2379" y="7882"/>
                    <a:pt x="2349" y="7797"/>
                    <a:pt x="2326" y="7721"/>
                  </a:cubicBezTo>
                  <a:cubicBezTo>
                    <a:pt x="2295" y="7644"/>
                    <a:pt x="2272" y="7567"/>
                    <a:pt x="2249" y="7506"/>
                  </a:cubicBezTo>
                  <a:cubicBezTo>
                    <a:pt x="2203" y="7375"/>
                    <a:pt x="2172" y="7291"/>
                    <a:pt x="2172" y="7291"/>
                  </a:cubicBezTo>
                  <a:lnTo>
                    <a:pt x="2172" y="7291"/>
                  </a:lnTo>
                  <a:cubicBezTo>
                    <a:pt x="2172" y="7291"/>
                    <a:pt x="2195" y="7383"/>
                    <a:pt x="2234" y="7506"/>
                  </a:cubicBezTo>
                  <a:cubicBezTo>
                    <a:pt x="2257" y="7575"/>
                    <a:pt x="2280" y="7644"/>
                    <a:pt x="2303" y="7728"/>
                  </a:cubicBezTo>
                  <a:cubicBezTo>
                    <a:pt x="2333" y="7813"/>
                    <a:pt x="2372" y="7889"/>
                    <a:pt x="2410" y="7966"/>
                  </a:cubicBezTo>
                  <a:cubicBezTo>
                    <a:pt x="2479" y="8120"/>
                    <a:pt x="2579" y="8250"/>
                    <a:pt x="2694" y="8365"/>
                  </a:cubicBezTo>
                  <a:cubicBezTo>
                    <a:pt x="2740" y="8411"/>
                    <a:pt x="2786" y="8450"/>
                    <a:pt x="2817" y="8473"/>
                  </a:cubicBezTo>
                  <a:lnTo>
                    <a:pt x="2832" y="8503"/>
                  </a:lnTo>
                  <a:cubicBezTo>
                    <a:pt x="2740" y="8473"/>
                    <a:pt x="2656" y="8427"/>
                    <a:pt x="2579" y="8365"/>
                  </a:cubicBezTo>
                  <a:cubicBezTo>
                    <a:pt x="2395" y="8219"/>
                    <a:pt x="2165" y="7935"/>
                    <a:pt x="2034" y="7368"/>
                  </a:cubicBezTo>
                  <a:cubicBezTo>
                    <a:pt x="1988" y="7122"/>
                    <a:pt x="1888" y="6700"/>
                    <a:pt x="1758" y="6477"/>
                  </a:cubicBezTo>
                  <a:close/>
                  <a:moveTo>
                    <a:pt x="6140" y="6569"/>
                  </a:moveTo>
                  <a:lnTo>
                    <a:pt x="6140" y="6569"/>
                  </a:lnTo>
                  <a:cubicBezTo>
                    <a:pt x="5818" y="7053"/>
                    <a:pt x="5434" y="7498"/>
                    <a:pt x="4989" y="7882"/>
                  </a:cubicBezTo>
                  <a:cubicBezTo>
                    <a:pt x="4556" y="8258"/>
                    <a:pt x="3958" y="8650"/>
                    <a:pt x="3360" y="8650"/>
                  </a:cubicBezTo>
                  <a:cubicBezTo>
                    <a:pt x="3227" y="8650"/>
                    <a:pt x="3094" y="8631"/>
                    <a:pt x="2963" y="8588"/>
                  </a:cubicBezTo>
                  <a:lnTo>
                    <a:pt x="3009" y="8580"/>
                  </a:lnTo>
                  <a:lnTo>
                    <a:pt x="3070" y="8572"/>
                  </a:lnTo>
                  <a:cubicBezTo>
                    <a:pt x="3116" y="8572"/>
                    <a:pt x="3162" y="8580"/>
                    <a:pt x="3216" y="8580"/>
                  </a:cubicBezTo>
                  <a:lnTo>
                    <a:pt x="3308" y="8580"/>
                  </a:lnTo>
                  <a:cubicBezTo>
                    <a:pt x="3346" y="8580"/>
                    <a:pt x="3377" y="8580"/>
                    <a:pt x="3415" y="8572"/>
                  </a:cubicBezTo>
                  <a:cubicBezTo>
                    <a:pt x="3492" y="8565"/>
                    <a:pt x="3569" y="8549"/>
                    <a:pt x="3646" y="8534"/>
                  </a:cubicBezTo>
                  <a:cubicBezTo>
                    <a:pt x="3692" y="8526"/>
                    <a:pt x="3730" y="8519"/>
                    <a:pt x="3769" y="8503"/>
                  </a:cubicBezTo>
                  <a:cubicBezTo>
                    <a:pt x="3807" y="8496"/>
                    <a:pt x="3838" y="8480"/>
                    <a:pt x="3876" y="8473"/>
                  </a:cubicBezTo>
                  <a:cubicBezTo>
                    <a:pt x="3907" y="8457"/>
                    <a:pt x="3945" y="8442"/>
                    <a:pt x="3968" y="8427"/>
                  </a:cubicBezTo>
                  <a:cubicBezTo>
                    <a:pt x="3999" y="8411"/>
                    <a:pt x="4029" y="8404"/>
                    <a:pt x="4060" y="8388"/>
                  </a:cubicBezTo>
                  <a:cubicBezTo>
                    <a:pt x="4083" y="8373"/>
                    <a:pt x="4106" y="8358"/>
                    <a:pt x="4129" y="8350"/>
                  </a:cubicBezTo>
                  <a:lnTo>
                    <a:pt x="4183" y="8319"/>
                  </a:lnTo>
                  <a:lnTo>
                    <a:pt x="4229" y="8288"/>
                  </a:lnTo>
                  <a:lnTo>
                    <a:pt x="4229" y="8288"/>
                  </a:lnTo>
                  <a:lnTo>
                    <a:pt x="4183" y="8311"/>
                  </a:lnTo>
                  <a:cubicBezTo>
                    <a:pt x="4152" y="8327"/>
                    <a:pt x="4106" y="8350"/>
                    <a:pt x="4052" y="8373"/>
                  </a:cubicBezTo>
                  <a:cubicBezTo>
                    <a:pt x="3999" y="8396"/>
                    <a:pt x="3930" y="8427"/>
                    <a:pt x="3861" y="8450"/>
                  </a:cubicBezTo>
                  <a:cubicBezTo>
                    <a:pt x="3784" y="8480"/>
                    <a:pt x="3715" y="8496"/>
                    <a:pt x="3638" y="8519"/>
                  </a:cubicBezTo>
                  <a:cubicBezTo>
                    <a:pt x="3561" y="8534"/>
                    <a:pt x="3485" y="8549"/>
                    <a:pt x="3408" y="8557"/>
                  </a:cubicBezTo>
                  <a:cubicBezTo>
                    <a:pt x="3369" y="8557"/>
                    <a:pt x="3339" y="8565"/>
                    <a:pt x="3300" y="8572"/>
                  </a:cubicBezTo>
                  <a:lnTo>
                    <a:pt x="3078" y="8572"/>
                  </a:lnTo>
                  <a:cubicBezTo>
                    <a:pt x="3116" y="8565"/>
                    <a:pt x="3162" y="8557"/>
                    <a:pt x="3208" y="8542"/>
                  </a:cubicBezTo>
                  <a:cubicBezTo>
                    <a:pt x="3254" y="8534"/>
                    <a:pt x="3293" y="8526"/>
                    <a:pt x="3346" y="8511"/>
                  </a:cubicBezTo>
                  <a:cubicBezTo>
                    <a:pt x="3392" y="8503"/>
                    <a:pt x="3439" y="8488"/>
                    <a:pt x="3492" y="8473"/>
                  </a:cubicBezTo>
                  <a:cubicBezTo>
                    <a:pt x="3600" y="8442"/>
                    <a:pt x="3707" y="8404"/>
                    <a:pt x="3815" y="8365"/>
                  </a:cubicBezTo>
                  <a:cubicBezTo>
                    <a:pt x="3868" y="8342"/>
                    <a:pt x="3922" y="8319"/>
                    <a:pt x="3976" y="8296"/>
                  </a:cubicBezTo>
                  <a:cubicBezTo>
                    <a:pt x="4022" y="8273"/>
                    <a:pt x="4075" y="8250"/>
                    <a:pt x="4122" y="8227"/>
                  </a:cubicBezTo>
                  <a:cubicBezTo>
                    <a:pt x="4175" y="8204"/>
                    <a:pt x="4221" y="8181"/>
                    <a:pt x="4260" y="8150"/>
                  </a:cubicBezTo>
                  <a:cubicBezTo>
                    <a:pt x="4306" y="8127"/>
                    <a:pt x="4344" y="8104"/>
                    <a:pt x="4382" y="8081"/>
                  </a:cubicBezTo>
                  <a:cubicBezTo>
                    <a:pt x="4421" y="8058"/>
                    <a:pt x="4452" y="8035"/>
                    <a:pt x="4475" y="8020"/>
                  </a:cubicBezTo>
                  <a:cubicBezTo>
                    <a:pt x="4505" y="7997"/>
                    <a:pt x="4536" y="7981"/>
                    <a:pt x="4551" y="7966"/>
                  </a:cubicBezTo>
                  <a:lnTo>
                    <a:pt x="4613" y="7920"/>
                  </a:lnTo>
                  <a:lnTo>
                    <a:pt x="4551" y="7958"/>
                  </a:lnTo>
                  <a:cubicBezTo>
                    <a:pt x="4505" y="7989"/>
                    <a:pt x="4444" y="8028"/>
                    <a:pt x="4367" y="8066"/>
                  </a:cubicBezTo>
                  <a:cubicBezTo>
                    <a:pt x="4298" y="8112"/>
                    <a:pt x="4206" y="8158"/>
                    <a:pt x="4114" y="8204"/>
                  </a:cubicBezTo>
                  <a:cubicBezTo>
                    <a:pt x="4014" y="8258"/>
                    <a:pt x="3914" y="8304"/>
                    <a:pt x="3807" y="8350"/>
                  </a:cubicBezTo>
                  <a:cubicBezTo>
                    <a:pt x="3699" y="8388"/>
                    <a:pt x="3592" y="8427"/>
                    <a:pt x="3485" y="8457"/>
                  </a:cubicBezTo>
                  <a:cubicBezTo>
                    <a:pt x="3439" y="8473"/>
                    <a:pt x="3385" y="8496"/>
                    <a:pt x="3339" y="8503"/>
                  </a:cubicBezTo>
                  <a:cubicBezTo>
                    <a:pt x="3293" y="8519"/>
                    <a:pt x="3239" y="8526"/>
                    <a:pt x="3201" y="8542"/>
                  </a:cubicBezTo>
                  <a:cubicBezTo>
                    <a:pt x="3147" y="8549"/>
                    <a:pt x="3093" y="8565"/>
                    <a:pt x="3055" y="8572"/>
                  </a:cubicBezTo>
                  <a:lnTo>
                    <a:pt x="3039" y="8572"/>
                  </a:lnTo>
                  <a:lnTo>
                    <a:pt x="3001" y="8580"/>
                  </a:lnTo>
                  <a:lnTo>
                    <a:pt x="2947" y="8588"/>
                  </a:lnTo>
                  <a:lnTo>
                    <a:pt x="2947" y="8580"/>
                  </a:lnTo>
                  <a:cubicBezTo>
                    <a:pt x="2963" y="8572"/>
                    <a:pt x="2993" y="8557"/>
                    <a:pt x="3024" y="8549"/>
                  </a:cubicBezTo>
                  <a:cubicBezTo>
                    <a:pt x="3086" y="8519"/>
                    <a:pt x="3185" y="8480"/>
                    <a:pt x="3308" y="8442"/>
                  </a:cubicBezTo>
                  <a:cubicBezTo>
                    <a:pt x="3423" y="8404"/>
                    <a:pt x="3561" y="8358"/>
                    <a:pt x="3707" y="8296"/>
                  </a:cubicBezTo>
                  <a:cubicBezTo>
                    <a:pt x="3784" y="8265"/>
                    <a:pt x="3853" y="8235"/>
                    <a:pt x="3930" y="8196"/>
                  </a:cubicBezTo>
                  <a:cubicBezTo>
                    <a:pt x="4006" y="8166"/>
                    <a:pt x="4083" y="8127"/>
                    <a:pt x="4160" y="8089"/>
                  </a:cubicBezTo>
                  <a:cubicBezTo>
                    <a:pt x="4229" y="8051"/>
                    <a:pt x="4306" y="8005"/>
                    <a:pt x="4375" y="7966"/>
                  </a:cubicBezTo>
                  <a:cubicBezTo>
                    <a:pt x="4444" y="7920"/>
                    <a:pt x="4513" y="7874"/>
                    <a:pt x="4574" y="7828"/>
                  </a:cubicBezTo>
                  <a:cubicBezTo>
                    <a:pt x="4643" y="7782"/>
                    <a:pt x="4705" y="7736"/>
                    <a:pt x="4758" y="7690"/>
                  </a:cubicBezTo>
                  <a:cubicBezTo>
                    <a:pt x="4812" y="7644"/>
                    <a:pt x="4866" y="7605"/>
                    <a:pt x="4912" y="7559"/>
                  </a:cubicBezTo>
                  <a:cubicBezTo>
                    <a:pt x="4958" y="7521"/>
                    <a:pt x="5004" y="7475"/>
                    <a:pt x="5035" y="7444"/>
                  </a:cubicBezTo>
                  <a:cubicBezTo>
                    <a:pt x="5073" y="7406"/>
                    <a:pt x="5104" y="7375"/>
                    <a:pt x="5135" y="7345"/>
                  </a:cubicBezTo>
                  <a:lnTo>
                    <a:pt x="5211" y="7260"/>
                  </a:lnTo>
                  <a:lnTo>
                    <a:pt x="5127" y="7337"/>
                  </a:lnTo>
                  <a:lnTo>
                    <a:pt x="5027" y="7429"/>
                  </a:lnTo>
                  <a:cubicBezTo>
                    <a:pt x="4989" y="7460"/>
                    <a:pt x="4943" y="7498"/>
                    <a:pt x="4897" y="7536"/>
                  </a:cubicBezTo>
                  <a:cubicBezTo>
                    <a:pt x="4851" y="7575"/>
                    <a:pt x="4797" y="7621"/>
                    <a:pt x="4743" y="7659"/>
                  </a:cubicBezTo>
                  <a:cubicBezTo>
                    <a:pt x="4682" y="7705"/>
                    <a:pt x="4620" y="7751"/>
                    <a:pt x="4559" y="7797"/>
                  </a:cubicBezTo>
                  <a:cubicBezTo>
                    <a:pt x="4498" y="7836"/>
                    <a:pt x="4428" y="7889"/>
                    <a:pt x="4359" y="7928"/>
                  </a:cubicBezTo>
                  <a:cubicBezTo>
                    <a:pt x="4290" y="7966"/>
                    <a:pt x="4221" y="8020"/>
                    <a:pt x="4145" y="8058"/>
                  </a:cubicBezTo>
                  <a:cubicBezTo>
                    <a:pt x="4075" y="8097"/>
                    <a:pt x="3999" y="8135"/>
                    <a:pt x="3930" y="8173"/>
                  </a:cubicBezTo>
                  <a:cubicBezTo>
                    <a:pt x="3853" y="8212"/>
                    <a:pt x="3776" y="8242"/>
                    <a:pt x="3707" y="8273"/>
                  </a:cubicBezTo>
                  <a:cubicBezTo>
                    <a:pt x="3561" y="8334"/>
                    <a:pt x="3423" y="8381"/>
                    <a:pt x="3308" y="8427"/>
                  </a:cubicBezTo>
                  <a:cubicBezTo>
                    <a:pt x="3193" y="8473"/>
                    <a:pt x="3093" y="8511"/>
                    <a:pt x="3024" y="8542"/>
                  </a:cubicBezTo>
                  <a:lnTo>
                    <a:pt x="3001" y="8549"/>
                  </a:lnTo>
                  <a:cubicBezTo>
                    <a:pt x="3001" y="8549"/>
                    <a:pt x="3039" y="8511"/>
                    <a:pt x="3109" y="8450"/>
                  </a:cubicBezTo>
                  <a:lnTo>
                    <a:pt x="3155" y="8419"/>
                  </a:lnTo>
                  <a:cubicBezTo>
                    <a:pt x="3293" y="8334"/>
                    <a:pt x="3492" y="8235"/>
                    <a:pt x="3676" y="8127"/>
                  </a:cubicBezTo>
                  <a:cubicBezTo>
                    <a:pt x="3722" y="8104"/>
                    <a:pt x="3776" y="8074"/>
                    <a:pt x="3822" y="8051"/>
                  </a:cubicBezTo>
                  <a:cubicBezTo>
                    <a:pt x="3868" y="8020"/>
                    <a:pt x="3907" y="7989"/>
                    <a:pt x="3953" y="7966"/>
                  </a:cubicBezTo>
                  <a:cubicBezTo>
                    <a:pt x="3999" y="7935"/>
                    <a:pt x="4037" y="7905"/>
                    <a:pt x="4075" y="7882"/>
                  </a:cubicBezTo>
                  <a:cubicBezTo>
                    <a:pt x="4106" y="7851"/>
                    <a:pt x="4145" y="7820"/>
                    <a:pt x="4175" y="7797"/>
                  </a:cubicBezTo>
                  <a:cubicBezTo>
                    <a:pt x="4206" y="7774"/>
                    <a:pt x="4229" y="7744"/>
                    <a:pt x="4260" y="7721"/>
                  </a:cubicBezTo>
                  <a:cubicBezTo>
                    <a:pt x="4275" y="7698"/>
                    <a:pt x="4298" y="7682"/>
                    <a:pt x="4313" y="7659"/>
                  </a:cubicBezTo>
                  <a:lnTo>
                    <a:pt x="4367" y="7598"/>
                  </a:lnTo>
                  <a:lnTo>
                    <a:pt x="4313" y="7651"/>
                  </a:lnTo>
                  <a:cubicBezTo>
                    <a:pt x="4290" y="7675"/>
                    <a:pt x="4275" y="7690"/>
                    <a:pt x="4252" y="7713"/>
                  </a:cubicBezTo>
                  <a:lnTo>
                    <a:pt x="4214" y="7744"/>
                  </a:lnTo>
                  <a:lnTo>
                    <a:pt x="4168" y="7782"/>
                  </a:lnTo>
                  <a:cubicBezTo>
                    <a:pt x="4137" y="7813"/>
                    <a:pt x="4098" y="7836"/>
                    <a:pt x="4060" y="7866"/>
                  </a:cubicBezTo>
                  <a:lnTo>
                    <a:pt x="3945" y="7943"/>
                  </a:lnTo>
                  <a:cubicBezTo>
                    <a:pt x="3861" y="8005"/>
                    <a:pt x="3769" y="8058"/>
                    <a:pt x="3669" y="8112"/>
                  </a:cubicBezTo>
                  <a:cubicBezTo>
                    <a:pt x="3477" y="8219"/>
                    <a:pt x="3285" y="8327"/>
                    <a:pt x="3155" y="8411"/>
                  </a:cubicBezTo>
                  <a:lnTo>
                    <a:pt x="3132" y="8427"/>
                  </a:lnTo>
                  <a:lnTo>
                    <a:pt x="3285" y="8273"/>
                  </a:lnTo>
                  <a:cubicBezTo>
                    <a:pt x="3492" y="8066"/>
                    <a:pt x="3707" y="7874"/>
                    <a:pt x="3937" y="7690"/>
                  </a:cubicBezTo>
                  <a:cubicBezTo>
                    <a:pt x="4060" y="7590"/>
                    <a:pt x="4183" y="7498"/>
                    <a:pt x="4321" y="7421"/>
                  </a:cubicBezTo>
                  <a:cubicBezTo>
                    <a:pt x="4444" y="7337"/>
                    <a:pt x="4567" y="7268"/>
                    <a:pt x="4666" y="7214"/>
                  </a:cubicBezTo>
                  <a:lnTo>
                    <a:pt x="4820" y="7137"/>
                  </a:lnTo>
                  <a:lnTo>
                    <a:pt x="4935" y="7091"/>
                  </a:lnTo>
                  <a:cubicBezTo>
                    <a:pt x="4966" y="7076"/>
                    <a:pt x="4989" y="7068"/>
                    <a:pt x="5004" y="7061"/>
                  </a:cubicBezTo>
                  <a:lnTo>
                    <a:pt x="5035" y="7045"/>
                  </a:lnTo>
                  <a:lnTo>
                    <a:pt x="5035" y="7045"/>
                  </a:lnTo>
                  <a:cubicBezTo>
                    <a:pt x="5035" y="7045"/>
                    <a:pt x="4996" y="7061"/>
                    <a:pt x="4927" y="7076"/>
                  </a:cubicBezTo>
                  <a:cubicBezTo>
                    <a:pt x="4897" y="7091"/>
                    <a:pt x="4851" y="7099"/>
                    <a:pt x="4805" y="7122"/>
                  </a:cubicBezTo>
                  <a:cubicBezTo>
                    <a:pt x="4758" y="7137"/>
                    <a:pt x="4712" y="7160"/>
                    <a:pt x="4659" y="7183"/>
                  </a:cubicBezTo>
                  <a:cubicBezTo>
                    <a:pt x="4597" y="7206"/>
                    <a:pt x="4544" y="7237"/>
                    <a:pt x="4482" y="7268"/>
                  </a:cubicBezTo>
                  <a:cubicBezTo>
                    <a:pt x="4421" y="7306"/>
                    <a:pt x="4359" y="7345"/>
                    <a:pt x="4290" y="7383"/>
                  </a:cubicBezTo>
                  <a:cubicBezTo>
                    <a:pt x="4160" y="7467"/>
                    <a:pt x="4029" y="7559"/>
                    <a:pt x="3907" y="7667"/>
                  </a:cubicBezTo>
                  <a:cubicBezTo>
                    <a:pt x="3684" y="7851"/>
                    <a:pt x="3469" y="8051"/>
                    <a:pt x="3270" y="8265"/>
                  </a:cubicBezTo>
                  <a:lnTo>
                    <a:pt x="3093" y="8450"/>
                  </a:lnTo>
                  <a:cubicBezTo>
                    <a:pt x="3075" y="8460"/>
                    <a:pt x="3061" y="8471"/>
                    <a:pt x="3047" y="8481"/>
                  </a:cubicBezTo>
                  <a:lnTo>
                    <a:pt x="3047" y="8481"/>
                  </a:lnTo>
                  <a:lnTo>
                    <a:pt x="3070" y="8465"/>
                  </a:lnTo>
                  <a:lnTo>
                    <a:pt x="3070" y="8465"/>
                  </a:lnTo>
                  <a:lnTo>
                    <a:pt x="2993" y="8549"/>
                  </a:lnTo>
                  <a:lnTo>
                    <a:pt x="2955" y="8565"/>
                  </a:lnTo>
                  <a:lnTo>
                    <a:pt x="2955" y="8565"/>
                  </a:lnTo>
                  <a:lnTo>
                    <a:pt x="2993" y="8519"/>
                  </a:lnTo>
                  <a:lnTo>
                    <a:pt x="3019" y="8501"/>
                  </a:lnTo>
                  <a:lnTo>
                    <a:pt x="3019" y="8501"/>
                  </a:lnTo>
                  <a:cubicBezTo>
                    <a:pt x="3013" y="8505"/>
                    <a:pt x="3007" y="8508"/>
                    <a:pt x="3001" y="8511"/>
                  </a:cubicBezTo>
                  <a:cubicBezTo>
                    <a:pt x="3415" y="7897"/>
                    <a:pt x="3976" y="7391"/>
                    <a:pt x="4636" y="7053"/>
                  </a:cubicBezTo>
                  <a:cubicBezTo>
                    <a:pt x="4958" y="6938"/>
                    <a:pt x="5303" y="6830"/>
                    <a:pt x="5595" y="6746"/>
                  </a:cubicBezTo>
                  <a:cubicBezTo>
                    <a:pt x="5841" y="6669"/>
                    <a:pt x="6032" y="6608"/>
                    <a:pt x="6140" y="6569"/>
                  </a:cubicBezTo>
                  <a:close/>
                  <a:moveTo>
                    <a:pt x="3592" y="9585"/>
                  </a:moveTo>
                  <a:lnTo>
                    <a:pt x="3538" y="9624"/>
                  </a:lnTo>
                  <a:cubicBezTo>
                    <a:pt x="3515" y="9639"/>
                    <a:pt x="3500" y="9654"/>
                    <a:pt x="3477" y="9670"/>
                  </a:cubicBezTo>
                  <a:cubicBezTo>
                    <a:pt x="3446" y="9685"/>
                    <a:pt x="3423" y="9708"/>
                    <a:pt x="3392" y="9731"/>
                  </a:cubicBezTo>
                  <a:cubicBezTo>
                    <a:pt x="3362" y="9754"/>
                    <a:pt x="3331" y="9785"/>
                    <a:pt x="3300" y="9808"/>
                  </a:cubicBezTo>
                  <a:cubicBezTo>
                    <a:pt x="3262" y="9839"/>
                    <a:pt x="3231" y="9869"/>
                    <a:pt x="3201" y="9908"/>
                  </a:cubicBezTo>
                  <a:cubicBezTo>
                    <a:pt x="3170" y="9946"/>
                    <a:pt x="3132" y="9977"/>
                    <a:pt x="3109" y="10007"/>
                  </a:cubicBezTo>
                  <a:cubicBezTo>
                    <a:pt x="3078" y="10046"/>
                    <a:pt x="3039" y="10084"/>
                    <a:pt x="3009" y="10123"/>
                  </a:cubicBezTo>
                  <a:cubicBezTo>
                    <a:pt x="2902" y="10242"/>
                    <a:pt x="2800" y="10367"/>
                    <a:pt x="2720" y="10476"/>
                  </a:cubicBezTo>
                  <a:lnTo>
                    <a:pt x="2720" y="10476"/>
                  </a:lnTo>
                  <a:cubicBezTo>
                    <a:pt x="2804" y="10371"/>
                    <a:pt x="2908" y="10244"/>
                    <a:pt x="3016" y="10123"/>
                  </a:cubicBezTo>
                  <a:cubicBezTo>
                    <a:pt x="3086" y="10053"/>
                    <a:pt x="3155" y="9984"/>
                    <a:pt x="3216" y="9915"/>
                  </a:cubicBezTo>
                  <a:cubicBezTo>
                    <a:pt x="3285" y="9854"/>
                    <a:pt x="3346" y="9793"/>
                    <a:pt x="3408" y="9747"/>
                  </a:cubicBezTo>
                  <a:cubicBezTo>
                    <a:pt x="3462" y="9693"/>
                    <a:pt x="3508" y="9654"/>
                    <a:pt x="3538" y="9631"/>
                  </a:cubicBezTo>
                  <a:lnTo>
                    <a:pt x="3592" y="9585"/>
                  </a:lnTo>
                  <a:close/>
                  <a:moveTo>
                    <a:pt x="3592" y="9470"/>
                  </a:moveTo>
                  <a:cubicBezTo>
                    <a:pt x="3569" y="9478"/>
                    <a:pt x="3546" y="9501"/>
                    <a:pt x="3515" y="9516"/>
                  </a:cubicBezTo>
                  <a:cubicBezTo>
                    <a:pt x="3485" y="9539"/>
                    <a:pt x="3454" y="9562"/>
                    <a:pt x="3423" y="9593"/>
                  </a:cubicBezTo>
                  <a:cubicBezTo>
                    <a:pt x="3385" y="9616"/>
                    <a:pt x="3346" y="9647"/>
                    <a:pt x="3316" y="9677"/>
                  </a:cubicBezTo>
                  <a:cubicBezTo>
                    <a:pt x="3277" y="9708"/>
                    <a:pt x="3239" y="9747"/>
                    <a:pt x="3193" y="9785"/>
                  </a:cubicBezTo>
                  <a:cubicBezTo>
                    <a:pt x="3155" y="9816"/>
                    <a:pt x="3116" y="9862"/>
                    <a:pt x="3078" y="9900"/>
                  </a:cubicBezTo>
                  <a:cubicBezTo>
                    <a:pt x="3039" y="9946"/>
                    <a:pt x="3001" y="9984"/>
                    <a:pt x="2963" y="10030"/>
                  </a:cubicBezTo>
                  <a:cubicBezTo>
                    <a:pt x="2924" y="10069"/>
                    <a:pt x="2894" y="10115"/>
                    <a:pt x="2855" y="10161"/>
                  </a:cubicBezTo>
                  <a:cubicBezTo>
                    <a:pt x="2825" y="10207"/>
                    <a:pt x="2786" y="10253"/>
                    <a:pt x="2763" y="10299"/>
                  </a:cubicBezTo>
                  <a:cubicBezTo>
                    <a:pt x="2733" y="10337"/>
                    <a:pt x="2702" y="10383"/>
                    <a:pt x="2671" y="10430"/>
                  </a:cubicBezTo>
                  <a:cubicBezTo>
                    <a:pt x="2648" y="10468"/>
                    <a:pt x="2625" y="10506"/>
                    <a:pt x="2602" y="10545"/>
                  </a:cubicBezTo>
                  <a:cubicBezTo>
                    <a:pt x="2579" y="10583"/>
                    <a:pt x="2564" y="10621"/>
                    <a:pt x="2548" y="10652"/>
                  </a:cubicBezTo>
                  <a:cubicBezTo>
                    <a:pt x="2546" y="10657"/>
                    <a:pt x="2544" y="10661"/>
                    <a:pt x="2542" y="10665"/>
                  </a:cubicBezTo>
                  <a:lnTo>
                    <a:pt x="2542" y="10665"/>
                  </a:lnTo>
                  <a:cubicBezTo>
                    <a:pt x="2546" y="10658"/>
                    <a:pt x="2551" y="10651"/>
                    <a:pt x="2556" y="10644"/>
                  </a:cubicBezTo>
                  <a:cubicBezTo>
                    <a:pt x="2571" y="10621"/>
                    <a:pt x="2587" y="10583"/>
                    <a:pt x="2610" y="10545"/>
                  </a:cubicBezTo>
                  <a:cubicBezTo>
                    <a:pt x="2633" y="10506"/>
                    <a:pt x="2656" y="10468"/>
                    <a:pt x="2686" y="10430"/>
                  </a:cubicBezTo>
                  <a:cubicBezTo>
                    <a:pt x="2709" y="10383"/>
                    <a:pt x="2740" y="10345"/>
                    <a:pt x="2771" y="10299"/>
                  </a:cubicBezTo>
                  <a:cubicBezTo>
                    <a:pt x="2802" y="10253"/>
                    <a:pt x="2832" y="10215"/>
                    <a:pt x="2871" y="10169"/>
                  </a:cubicBezTo>
                  <a:cubicBezTo>
                    <a:pt x="2901" y="10123"/>
                    <a:pt x="2940" y="10077"/>
                    <a:pt x="2978" y="10038"/>
                  </a:cubicBezTo>
                  <a:cubicBezTo>
                    <a:pt x="3016" y="9992"/>
                    <a:pt x="3055" y="9954"/>
                    <a:pt x="3093" y="9908"/>
                  </a:cubicBezTo>
                  <a:lnTo>
                    <a:pt x="3208" y="9793"/>
                  </a:lnTo>
                  <a:cubicBezTo>
                    <a:pt x="3293" y="9724"/>
                    <a:pt x="3362" y="9654"/>
                    <a:pt x="3431" y="9601"/>
                  </a:cubicBezTo>
                  <a:cubicBezTo>
                    <a:pt x="3500" y="9555"/>
                    <a:pt x="3554" y="9509"/>
                    <a:pt x="3592" y="9470"/>
                  </a:cubicBezTo>
                  <a:close/>
                  <a:moveTo>
                    <a:pt x="3730" y="9555"/>
                  </a:moveTo>
                  <a:lnTo>
                    <a:pt x="3730" y="9555"/>
                  </a:lnTo>
                  <a:cubicBezTo>
                    <a:pt x="3707" y="9578"/>
                    <a:pt x="3676" y="9608"/>
                    <a:pt x="3646" y="9647"/>
                  </a:cubicBezTo>
                  <a:cubicBezTo>
                    <a:pt x="3623" y="9685"/>
                    <a:pt x="3584" y="9716"/>
                    <a:pt x="3554" y="9754"/>
                  </a:cubicBezTo>
                  <a:lnTo>
                    <a:pt x="3439" y="9869"/>
                  </a:lnTo>
                  <a:cubicBezTo>
                    <a:pt x="3362" y="9946"/>
                    <a:pt x="3270" y="10023"/>
                    <a:pt x="3185" y="10107"/>
                  </a:cubicBezTo>
                  <a:lnTo>
                    <a:pt x="2924" y="10337"/>
                  </a:lnTo>
                  <a:cubicBezTo>
                    <a:pt x="2840" y="10414"/>
                    <a:pt x="2763" y="10483"/>
                    <a:pt x="2694" y="10545"/>
                  </a:cubicBezTo>
                  <a:cubicBezTo>
                    <a:pt x="2649" y="10582"/>
                    <a:pt x="2619" y="10619"/>
                    <a:pt x="2589" y="10650"/>
                  </a:cubicBezTo>
                  <a:lnTo>
                    <a:pt x="2589" y="10650"/>
                  </a:lnTo>
                  <a:cubicBezTo>
                    <a:pt x="2612" y="10619"/>
                    <a:pt x="2638" y="10584"/>
                    <a:pt x="2671" y="10545"/>
                  </a:cubicBezTo>
                  <a:cubicBezTo>
                    <a:pt x="2686" y="10523"/>
                    <a:pt x="2702" y="10500"/>
                    <a:pt x="2720" y="10476"/>
                  </a:cubicBezTo>
                  <a:lnTo>
                    <a:pt x="2720" y="10476"/>
                  </a:lnTo>
                  <a:cubicBezTo>
                    <a:pt x="2703" y="10497"/>
                    <a:pt x="2687" y="10518"/>
                    <a:pt x="2671" y="10537"/>
                  </a:cubicBezTo>
                  <a:lnTo>
                    <a:pt x="2587" y="10652"/>
                  </a:lnTo>
                  <a:cubicBezTo>
                    <a:pt x="2588" y="10651"/>
                    <a:pt x="2588" y="10650"/>
                    <a:pt x="2589" y="10650"/>
                  </a:cubicBezTo>
                  <a:lnTo>
                    <a:pt x="2589" y="10650"/>
                  </a:lnTo>
                  <a:cubicBezTo>
                    <a:pt x="2583" y="10658"/>
                    <a:pt x="2577" y="10665"/>
                    <a:pt x="2572" y="10673"/>
                  </a:cubicBezTo>
                  <a:lnTo>
                    <a:pt x="2572" y="10673"/>
                  </a:lnTo>
                  <a:cubicBezTo>
                    <a:pt x="2608" y="10642"/>
                    <a:pt x="2655" y="10601"/>
                    <a:pt x="2702" y="10560"/>
                  </a:cubicBezTo>
                  <a:cubicBezTo>
                    <a:pt x="2840" y="10437"/>
                    <a:pt x="3016" y="10284"/>
                    <a:pt x="3193" y="10115"/>
                  </a:cubicBezTo>
                  <a:cubicBezTo>
                    <a:pt x="3277" y="10038"/>
                    <a:pt x="3369" y="9954"/>
                    <a:pt x="3446" y="9877"/>
                  </a:cubicBezTo>
                  <a:lnTo>
                    <a:pt x="3561" y="9754"/>
                  </a:lnTo>
                  <a:cubicBezTo>
                    <a:pt x="3592" y="9716"/>
                    <a:pt x="3630" y="9685"/>
                    <a:pt x="3653" y="9647"/>
                  </a:cubicBezTo>
                  <a:cubicBezTo>
                    <a:pt x="3684" y="9616"/>
                    <a:pt x="3715" y="9585"/>
                    <a:pt x="3730" y="9555"/>
                  </a:cubicBezTo>
                  <a:close/>
                  <a:moveTo>
                    <a:pt x="4206" y="9186"/>
                  </a:moveTo>
                  <a:lnTo>
                    <a:pt x="4145" y="9263"/>
                  </a:lnTo>
                  <a:cubicBezTo>
                    <a:pt x="4122" y="9294"/>
                    <a:pt x="4098" y="9324"/>
                    <a:pt x="4068" y="9363"/>
                  </a:cubicBezTo>
                  <a:lnTo>
                    <a:pt x="3976" y="9478"/>
                  </a:lnTo>
                  <a:cubicBezTo>
                    <a:pt x="3907" y="9562"/>
                    <a:pt x="3822" y="9662"/>
                    <a:pt x="3722" y="9770"/>
                  </a:cubicBezTo>
                  <a:cubicBezTo>
                    <a:pt x="3676" y="9816"/>
                    <a:pt x="3630" y="9869"/>
                    <a:pt x="3577" y="9923"/>
                  </a:cubicBezTo>
                  <a:cubicBezTo>
                    <a:pt x="3531" y="9969"/>
                    <a:pt x="3477" y="10023"/>
                    <a:pt x="3423" y="10077"/>
                  </a:cubicBezTo>
                  <a:cubicBezTo>
                    <a:pt x="3369" y="10130"/>
                    <a:pt x="3308" y="10169"/>
                    <a:pt x="3254" y="10222"/>
                  </a:cubicBezTo>
                  <a:cubicBezTo>
                    <a:pt x="3201" y="10268"/>
                    <a:pt x="3147" y="10314"/>
                    <a:pt x="3086" y="10353"/>
                  </a:cubicBezTo>
                  <a:cubicBezTo>
                    <a:pt x="3032" y="10399"/>
                    <a:pt x="2978" y="10437"/>
                    <a:pt x="2924" y="10476"/>
                  </a:cubicBezTo>
                  <a:cubicBezTo>
                    <a:pt x="2878" y="10514"/>
                    <a:pt x="2825" y="10545"/>
                    <a:pt x="2779" y="10568"/>
                  </a:cubicBezTo>
                  <a:cubicBezTo>
                    <a:pt x="2733" y="10598"/>
                    <a:pt x="2686" y="10629"/>
                    <a:pt x="2648" y="10652"/>
                  </a:cubicBezTo>
                  <a:lnTo>
                    <a:pt x="2602" y="10683"/>
                  </a:lnTo>
                  <a:lnTo>
                    <a:pt x="2602" y="10683"/>
                  </a:lnTo>
                  <a:lnTo>
                    <a:pt x="2656" y="10652"/>
                  </a:lnTo>
                  <a:cubicBezTo>
                    <a:pt x="2694" y="10637"/>
                    <a:pt x="2740" y="10606"/>
                    <a:pt x="2786" y="10575"/>
                  </a:cubicBezTo>
                  <a:cubicBezTo>
                    <a:pt x="2832" y="10545"/>
                    <a:pt x="2878" y="10514"/>
                    <a:pt x="2940" y="10483"/>
                  </a:cubicBezTo>
                  <a:cubicBezTo>
                    <a:pt x="2993" y="10445"/>
                    <a:pt x="3047" y="10407"/>
                    <a:pt x="3101" y="10368"/>
                  </a:cubicBezTo>
                  <a:cubicBezTo>
                    <a:pt x="3155" y="10322"/>
                    <a:pt x="3216" y="10284"/>
                    <a:pt x="3270" y="10238"/>
                  </a:cubicBezTo>
                  <a:cubicBezTo>
                    <a:pt x="3331" y="10192"/>
                    <a:pt x="3385" y="10138"/>
                    <a:pt x="3446" y="10092"/>
                  </a:cubicBezTo>
                  <a:cubicBezTo>
                    <a:pt x="3500" y="10046"/>
                    <a:pt x="3554" y="10000"/>
                    <a:pt x="3607" y="9938"/>
                  </a:cubicBezTo>
                  <a:cubicBezTo>
                    <a:pt x="3661" y="9885"/>
                    <a:pt x="3707" y="9839"/>
                    <a:pt x="3761" y="9785"/>
                  </a:cubicBezTo>
                  <a:cubicBezTo>
                    <a:pt x="3807" y="9739"/>
                    <a:pt x="3853" y="9685"/>
                    <a:pt x="3891" y="9639"/>
                  </a:cubicBezTo>
                  <a:cubicBezTo>
                    <a:pt x="3922" y="9585"/>
                    <a:pt x="3968" y="9539"/>
                    <a:pt x="3999" y="9493"/>
                  </a:cubicBezTo>
                  <a:cubicBezTo>
                    <a:pt x="4029" y="9447"/>
                    <a:pt x="4060" y="9409"/>
                    <a:pt x="4091" y="9370"/>
                  </a:cubicBezTo>
                  <a:cubicBezTo>
                    <a:pt x="4114" y="9332"/>
                    <a:pt x="4137" y="9301"/>
                    <a:pt x="4152" y="9271"/>
                  </a:cubicBezTo>
                  <a:lnTo>
                    <a:pt x="4206" y="9186"/>
                  </a:lnTo>
                  <a:close/>
                  <a:moveTo>
                    <a:pt x="2542" y="10665"/>
                  </a:moveTo>
                  <a:lnTo>
                    <a:pt x="2542" y="10665"/>
                  </a:lnTo>
                  <a:cubicBezTo>
                    <a:pt x="2535" y="10675"/>
                    <a:pt x="2530" y="10685"/>
                    <a:pt x="2525" y="10694"/>
                  </a:cubicBezTo>
                  <a:lnTo>
                    <a:pt x="2525" y="10694"/>
                  </a:lnTo>
                  <a:cubicBezTo>
                    <a:pt x="2530" y="10685"/>
                    <a:pt x="2536" y="10676"/>
                    <a:pt x="2542" y="10665"/>
                  </a:cubicBezTo>
                  <a:close/>
                  <a:moveTo>
                    <a:pt x="1044" y="8089"/>
                  </a:moveTo>
                  <a:lnTo>
                    <a:pt x="1044" y="8089"/>
                  </a:lnTo>
                  <a:cubicBezTo>
                    <a:pt x="1052" y="8104"/>
                    <a:pt x="1060" y="8112"/>
                    <a:pt x="1067" y="8127"/>
                  </a:cubicBezTo>
                  <a:cubicBezTo>
                    <a:pt x="1075" y="8143"/>
                    <a:pt x="1083" y="8158"/>
                    <a:pt x="1090" y="8173"/>
                  </a:cubicBezTo>
                  <a:cubicBezTo>
                    <a:pt x="1113" y="8219"/>
                    <a:pt x="1129" y="8265"/>
                    <a:pt x="1144" y="8319"/>
                  </a:cubicBezTo>
                  <a:cubicBezTo>
                    <a:pt x="1159" y="8381"/>
                    <a:pt x="1175" y="8442"/>
                    <a:pt x="1182" y="8511"/>
                  </a:cubicBezTo>
                  <a:cubicBezTo>
                    <a:pt x="1190" y="8580"/>
                    <a:pt x="1198" y="8657"/>
                    <a:pt x="1205" y="8741"/>
                  </a:cubicBezTo>
                  <a:cubicBezTo>
                    <a:pt x="1205" y="8780"/>
                    <a:pt x="1213" y="8826"/>
                    <a:pt x="1221" y="8872"/>
                  </a:cubicBezTo>
                  <a:cubicBezTo>
                    <a:pt x="1228" y="8910"/>
                    <a:pt x="1236" y="8956"/>
                    <a:pt x="1244" y="9002"/>
                  </a:cubicBezTo>
                  <a:cubicBezTo>
                    <a:pt x="1244" y="9048"/>
                    <a:pt x="1259" y="9094"/>
                    <a:pt x="1267" y="9140"/>
                  </a:cubicBezTo>
                  <a:cubicBezTo>
                    <a:pt x="1274" y="9186"/>
                    <a:pt x="1290" y="9232"/>
                    <a:pt x="1305" y="9278"/>
                  </a:cubicBezTo>
                  <a:cubicBezTo>
                    <a:pt x="1320" y="9317"/>
                    <a:pt x="1336" y="9370"/>
                    <a:pt x="1351" y="9417"/>
                  </a:cubicBezTo>
                  <a:cubicBezTo>
                    <a:pt x="1367" y="9455"/>
                    <a:pt x="1382" y="9509"/>
                    <a:pt x="1397" y="9555"/>
                  </a:cubicBezTo>
                  <a:cubicBezTo>
                    <a:pt x="1420" y="9593"/>
                    <a:pt x="1436" y="9647"/>
                    <a:pt x="1459" y="9685"/>
                  </a:cubicBezTo>
                  <a:lnTo>
                    <a:pt x="1520" y="9816"/>
                  </a:lnTo>
                  <a:lnTo>
                    <a:pt x="1589" y="9946"/>
                  </a:lnTo>
                  <a:lnTo>
                    <a:pt x="1658" y="10061"/>
                  </a:lnTo>
                  <a:lnTo>
                    <a:pt x="1735" y="10176"/>
                  </a:lnTo>
                  <a:lnTo>
                    <a:pt x="1812" y="10276"/>
                  </a:lnTo>
                  <a:cubicBezTo>
                    <a:pt x="1865" y="10345"/>
                    <a:pt x="1911" y="10407"/>
                    <a:pt x="1965" y="10453"/>
                  </a:cubicBezTo>
                  <a:cubicBezTo>
                    <a:pt x="2011" y="10506"/>
                    <a:pt x="2057" y="10552"/>
                    <a:pt x="2103" y="10598"/>
                  </a:cubicBezTo>
                  <a:cubicBezTo>
                    <a:pt x="2149" y="10644"/>
                    <a:pt x="2188" y="10675"/>
                    <a:pt x="2218" y="10698"/>
                  </a:cubicBezTo>
                  <a:lnTo>
                    <a:pt x="2111" y="10591"/>
                  </a:lnTo>
                  <a:cubicBezTo>
                    <a:pt x="2065" y="10552"/>
                    <a:pt x="2019" y="10506"/>
                    <a:pt x="1973" y="10445"/>
                  </a:cubicBezTo>
                  <a:cubicBezTo>
                    <a:pt x="1927" y="10391"/>
                    <a:pt x="1873" y="10330"/>
                    <a:pt x="1827" y="10268"/>
                  </a:cubicBezTo>
                  <a:lnTo>
                    <a:pt x="1750" y="10161"/>
                  </a:lnTo>
                  <a:lnTo>
                    <a:pt x="1681" y="10053"/>
                  </a:lnTo>
                  <a:cubicBezTo>
                    <a:pt x="1658" y="10007"/>
                    <a:pt x="1635" y="9969"/>
                    <a:pt x="1612" y="9931"/>
                  </a:cubicBezTo>
                  <a:lnTo>
                    <a:pt x="1543" y="9808"/>
                  </a:lnTo>
                  <a:cubicBezTo>
                    <a:pt x="1528" y="9762"/>
                    <a:pt x="1505" y="9724"/>
                    <a:pt x="1482" y="9677"/>
                  </a:cubicBezTo>
                  <a:cubicBezTo>
                    <a:pt x="1466" y="9631"/>
                    <a:pt x="1451" y="9585"/>
                    <a:pt x="1428" y="9539"/>
                  </a:cubicBezTo>
                  <a:cubicBezTo>
                    <a:pt x="1413" y="9501"/>
                    <a:pt x="1397" y="9447"/>
                    <a:pt x="1382" y="9409"/>
                  </a:cubicBezTo>
                  <a:cubicBezTo>
                    <a:pt x="1367" y="9363"/>
                    <a:pt x="1351" y="9317"/>
                    <a:pt x="1343" y="9271"/>
                  </a:cubicBezTo>
                  <a:cubicBezTo>
                    <a:pt x="1328" y="9225"/>
                    <a:pt x="1320" y="9171"/>
                    <a:pt x="1313" y="9133"/>
                  </a:cubicBezTo>
                  <a:cubicBezTo>
                    <a:pt x="1297" y="9087"/>
                    <a:pt x="1290" y="9041"/>
                    <a:pt x="1282" y="8994"/>
                  </a:cubicBezTo>
                  <a:cubicBezTo>
                    <a:pt x="1274" y="8956"/>
                    <a:pt x="1267" y="8910"/>
                    <a:pt x="1259" y="8864"/>
                  </a:cubicBezTo>
                  <a:cubicBezTo>
                    <a:pt x="1259" y="8826"/>
                    <a:pt x="1251" y="8780"/>
                    <a:pt x="1244" y="8741"/>
                  </a:cubicBezTo>
                  <a:cubicBezTo>
                    <a:pt x="1236" y="8657"/>
                    <a:pt x="1228" y="8580"/>
                    <a:pt x="1213" y="8503"/>
                  </a:cubicBezTo>
                  <a:cubicBezTo>
                    <a:pt x="1198" y="8388"/>
                    <a:pt x="1159" y="8273"/>
                    <a:pt x="1106" y="8173"/>
                  </a:cubicBezTo>
                  <a:cubicBezTo>
                    <a:pt x="1090" y="8150"/>
                    <a:pt x="1083" y="8135"/>
                    <a:pt x="1075" y="8120"/>
                  </a:cubicBezTo>
                  <a:cubicBezTo>
                    <a:pt x="1067" y="8112"/>
                    <a:pt x="1060" y="8097"/>
                    <a:pt x="1044" y="8089"/>
                  </a:cubicBezTo>
                  <a:close/>
                  <a:moveTo>
                    <a:pt x="2525" y="10694"/>
                  </a:moveTo>
                  <a:cubicBezTo>
                    <a:pt x="2517" y="10706"/>
                    <a:pt x="2510" y="10718"/>
                    <a:pt x="2502" y="10729"/>
                  </a:cubicBezTo>
                  <a:lnTo>
                    <a:pt x="2495" y="10743"/>
                  </a:lnTo>
                  <a:lnTo>
                    <a:pt x="2495" y="10743"/>
                  </a:lnTo>
                  <a:lnTo>
                    <a:pt x="2502" y="10739"/>
                  </a:lnTo>
                  <a:lnTo>
                    <a:pt x="2507" y="10735"/>
                  </a:lnTo>
                  <a:lnTo>
                    <a:pt x="2510" y="10729"/>
                  </a:lnTo>
                  <a:cubicBezTo>
                    <a:pt x="2513" y="10719"/>
                    <a:pt x="2518" y="10707"/>
                    <a:pt x="2525" y="10694"/>
                  </a:cubicBezTo>
                  <a:close/>
                  <a:moveTo>
                    <a:pt x="2572" y="10673"/>
                  </a:moveTo>
                  <a:lnTo>
                    <a:pt x="2572" y="10673"/>
                  </a:lnTo>
                  <a:cubicBezTo>
                    <a:pt x="2560" y="10682"/>
                    <a:pt x="2550" y="10691"/>
                    <a:pt x="2541" y="10698"/>
                  </a:cubicBezTo>
                  <a:lnTo>
                    <a:pt x="2523" y="10722"/>
                  </a:lnTo>
                  <a:lnTo>
                    <a:pt x="2523" y="10722"/>
                  </a:lnTo>
                  <a:lnTo>
                    <a:pt x="2507" y="10735"/>
                  </a:lnTo>
                  <a:lnTo>
                    <a:pt x="2506" y="10737"/>
                  </a:lnTo>
                  <a:lnTo>
                    <a:pt x="2506" y="10737"/>
                  </a:lnTo>
                  <a:lnTo>
                    <a:pt x="2502" y="10739"/>
                  </a:lnTo>
                  <a:lnTo>
                    <a:pt x="2494" y="10746"/>
                  </a:lnTo>
                  <a:lnTo>
                    <a:pt x="2494" y="10746"/>
                  </a:lnTo>
                  <a:lnTo>
                    <a:pt x="2495" y="10743"/>
                  </a:lnTo>
                  <a:lnTo>
                    <a:pt x="2495" y="10743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493" y="10745"/>
                    <a:pt x="2493" y="10746"/>
                    <a:pt x="2492" y="10748"/>
                  </a:cubicBezTo>
                  <a:lnTo>
                    <a:pt x="2492" y="10748"/>
                  </a:lnTo>
                  <a:lnTo>
                    <a:pt x="2487" y="10752"/>
                  </a:lnTo>
                  <a:lnTo>
                    <a:pt x="2491" y="10749"/>
                  </a:lnTo>
                  <a:lnTo>
                    <a:pt x="2491" y="10749"/>
                  </a:lnTo>
                  <a:cubicBezTo>
                    <a:pt x="2490" y="10753"/>
                    <a:pt x="2488" y="10756"/>
                    <a:pt x="2487" y="10760"/>
                  </a:cubicBezTo>
                  <a:lnTo>
                    <a:pt x="2492" y="10749"/>
                  </a:lnTo>
                  <a:lnTo>
                    <a:pt x="2503" y="10743"/>
                  </a:lnTo>
                  <a:lnTo>
                    <a:pt x="2503" y="10743"/>
                  </a:lnTo>
                  <a:lnTo>
                    <a:pt x="2502" y="10744"/>
                  </a:lnTo>
                  <a:lnTo>
                    <a:pt x="2502" y="10744"/>
                  </a:lnTo>
                  <a:lnTo>
                    <a:pt x="2504" y="10742"/>
                  </a:lnTo>
                  <a:lnTo>
                    <a:pt x="2504" y="10742"/>
                  </a:lnTo>
                  <a:lnTo>
                    <a:pt x="2556" y="10713"/>
                  </a:lnTo>
                  <a:lnTo>
                    <a:pt x="2602" y="10683"/>
                  </a:lnTo>
                  <a:lnTo>
                    <a:pt x="2602" y="10683"/>
                  </a:lnTo>
                  <a:lnTo>
                    <a:pt x="2548" y="10713"/>
                  </a:lnTo>
                  <a:lnTo>
                    <a:pt x="2514" y="10733"/>
                  </a:lnTo>
                  <a:lnTo>
                    <a:pt x="2514" y="10733"/>
                  </a:lnTo>
                  <a:lnTo>
                    <a:pt x="2518" y="10729"/>
                  </a:lnTo>
                  <a:lnTo>
                    <a:pt x="2533" y="10713"/>
                  </a:lnTo>
                  <a:lnTo>
                    <a:pt x="2541" y="10706"/>
                  </a:lnTo>
                  <a:lnTo>
                    <a:pt x="2564" y="10683"/>
                  </a:lnTo>
                  <a:cubicBezTo>
                    <a:pt x="2566" y="10679"/>
                    <a:pt x="2569" y="10676"/>
                    <a:pt x="2572" y="10673"/>
                  </a:cubicBezTo>
                  <a:close/>
                  <a:moveTo>
                    <a:pt x="108" y="7314"/>
                  </a:moveTo>
                  <a:lnTo>
                    <a:pt x="108" y="7314"/>
                  </a:lnTo>
                  <a:cubicBezTo>
                    <a:pt x="1528" y="7690"/>
                    <a:pt x="1704" y="8757"/>
                    <a:pt x="1835" y="9532"/>
                  </a:cubicBezTo>
                  <a:cubicBezTo>
                    <a:pt x="1850" y="9601"/>
                    <a:pt x="1858" y="9670"/>
                    <a:pt x="1873" y="9731"/>
                  </a:cubicBezTo>
                  <a:cubicBezTo>
                    <a:pt x="1911" y="9954"/>
                    <a:pt x="1973" y="10169"/>
                    <a:pt x="2065" y="10376"/>
                  </a:cubicBezTo>
                  <a:cubicBezTo>
                    <a:pt x="2011" y="10307"/>
                    <a:pt x="1957" y="10230"/>
                    <a:pt x="1904" y="10138"/>
                  </a:cubicBezTo>
                  <a:cubicBezTo>
                    <a:pt x="1865" y="10084"/>
                    <a:pt x="1835" y="10030"/>
                    <a:pt x="1804" y="9969"/>
                  </a:cubicBezTo>
                  <a:cubicBezTo>
                    <a:pt x="1781" y="9908"/>
                    <a:pt x="1758" y="9839"/>
                    <a:pt x="1743" y="9777"/>
                  </a:cubicBezTo>
                  <a:cubicBezTo>
                    <a:pt x="1712" y="9647"/>
                    <a:pt x="1689" y="9516"/>
                    <a:pt x="1673" y="9386"/>
                  </a:cubicBezTo>
                  <a:cubicBezTo>
                    <a:pt x="1666" y="9324"/>
                    <a:pt x="1658" y="9263"/>
                    <a:pt x="1650" y="9202"/>
                  </a:cubicBezTo>
                  <a:cubicBezTo>
                    <a:pt x="1643" y="9179"/>
                    <a:pt x="1643" y="9148"/>
                    <a:pt x="1635" y="9117"/>
                  </a:cubicBezTo>
                  <a:cubicBezTo>
                    <a:pt x="1627" y="9094"/>
                    <a:pt x="1620" y="9071"/>
                    <a:pt x="1612" y="9041"/>
                  </a:cubicBezTo>
                  <a:cubicBezTo>
                    <a:pt x="1604" y="9017"/>
                    <a:pt x="1597" y="8994"/>
                    <a:pt x="1589" y="8971"/>
                  </a:cubicBezTo>
                  <a:cubicBezTo>
                    <a:pt x="1581" y="8948"/>
                    <a:pt x="1574" y="8933"/>
                    <a:pt x="1566" y="8910"/>
                  </a:cubicBezTo>
                  <a:cubicBezTo>
                    <a:pt x="1558" y="8895"/>
                    <a:pt x="1551" y="8872"/>
                    <a:pt x="1543" y="8856"/>
                  </a:cubicBezTo>
                  <a:lnTo>
                    <a:pt x="1520" y="8818"/>
                  </a:lnTo>
                  <a:cubicBezTo>
                    <a:pt x="1505" y="8788"/>
                    <a:pt x="1490" y="8772"/>
                    <a:pt x="1482" y="8757"/>
                  </a:cubicBezTo>
                  <a:lnTo>
                    <a:pt x="1482" y="8757"/>
                  </a:lnTo>
                  <a:cubicBezTo>
                    <a:pt x="1490" y="8772"/>
                    <a:pt x="1505" y="8788"/>
                    <a:pt x="1512" y="8818"/>
                  </a:cubicBezTo>
                  <a:cubicBezTo>
                    <a:pt x="1528" y="8849"/>
                    <a:pt x="1543" y="8879"/>
                    <a:pt x="1558" y="8910"/>
                  </a:cubicBezTo>
                  <a:cubicBezTo>
                    <a:pt x="1566" y="8933"/>
                    <a:pt x="1574" y="8956"/>
                    <a:pt x="1581" y="8971"/>
                  </a:cubicBezTo>
                  <a:cubicBezTo>
                    <a:pt x="1589" y="8994"/>
                    <a:pt x="1597" y="9017"/>
                    <a:pt x="1597" y="9041"/>
                  </a:cubicBezTo>
                  <a:cubicBezTo>
                    <a:pt x="1604" y="9071"/>
                    <a:pt x="1612" y="9094"/>
                    <a:pt x="1620" y="9125"/>
                  </a:cubicBezTo>
                  <a:cubicBezTo>
                    <a:pt x="1620" y="9148"/>
                    <a:pt x="1627" y="9179"/>
                    <a:pt x="1627" y="9202"/>
                  </a:cubicBezTo>
                  <a:cubicBezTo>
                    <a:pt x="1643" y="9263"/>
                    <a:pt x="1650" y="9324"/>
                    <a:pt x="1658" y="9386"/>
                  </a:cubicBezTo>
                  <a:cubicBezTo>
                    <a:pt x="1673" y="9516"/>
                    <a:pt x="1696" y="9647"/>
                    <a:pt x="1727" y="9777"/>
                  </a:cubicBezTo>
                  <a:cubicBezTo>
                    <a:pt x="1743" y="9846"/>
                    <a:pt x="1766" y="9908"/>
                    <a:pt x="1796" y="9969"/>
                  </a:cubicBezTo>
                  <a:cubicBezTo>
                    <a:pt x="1819" y="10030"/>
                    <a:pt x="1850" y="10084"/>
                    <a:pt x="1888" y="10146"/>
                  </a:cubicBezTo>
                  <a:cubicBezTo>
                    <a:pt x="1957" y="10245"/>
                    <a:pt x="2026" y="10337"/>
                    <a:pt x="2080" y="10414"/>
                  </a:cubicBezTo>
                  <a:cubicBezTo>
                    <a:pt x="2134" y="10529"/>
                    <a:pt x="2195" y="10644"/>
                    <a:pt x="2272" y="10744"/>
                  </a:cubicBezTo>
                  <a:lnTo>
                    <a:pt x="2218" y="10698"/>
                  </a:lnTo>
                  <a:lnTo>
                    <a:pt x="2218" y="10698"/>
                  </a:lnTo>
                  <a:lnTo>
                    <a:pt x="2295" y="10767"/>
                  </a:lnTo>
                  <a:cubicBezTo>
                    <a:pt x="2303" y="10775"/>
                    <a:pt x="2310" y="10783"/>
                    <a:pt x="2318" y="10790"/>
                  </a:cubicBezTo>
                  <a:cubicBezTo>
                    <a:pt x="1543" y="10721"/>
                    <a:pt x="960" y="9363"/>
                    <a:pt x="875" y="8657"/>
                  </a:cubicBezTo>
                  <a:cubicBezTo>
                    <a:pt x="806" y="8120"/>
                    <a:pt x="400" y="7651"/>
                    <a:pt x="185" y="7406"/>
                  </a:cubicBezTo>
                  <a:lnTo>
                    <a:pt x="108" y="7314"/>
                  </a:lnTo>
                  <a:close/>
                  <a:moveTo>
                    <a:pt x="5306" y="8674"/>
                  </a:moveTo>
                  <a:cubicBezTo>
                    <a:pt x="5363" y="8674"/>
                    <a:pt x="5418" y="8676"/>
                    <a:pt x="5472" y="8680"/>
                  </a:cubicBezTo>
                  <a:cubicBezTo>
                    <a:pt x="5088" y="8902"/>
                    <a:pt x="4751" y="9194"/>
                    <a:pt x="4475" y="9547"/>
                  </a:cubicBezTo>
                  <a:lnTo>
                    <a:pt x="4367" y="9677"/>
                  </a:lnTo>
                  <a:cubicBezTo>
                    <a:pt x="3999" y="10130"/>
                    <a:pt x="3500" y="10760"/>
                    <a:pt x="2472" y="10821"/>
                  </a:cubicBezTo>
                  <a:cubicBezTo>
                    <a:pt x="2472" y="10806"/>
                    <a:pt x="2464" y="10790"/>
                    <a:pt x="2464" y="10783"/>
                  </a:cubicBezTo>
                  <a:lnTo>
                    <a:pt x="2479" y="10752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675" y="10321"/>
                    <a:pt x="3437" y="8778"/>
                    <a:pt x="5135" y="8680"/>
                  </a:cubicBezTo>
                  <a:cubicBezTo>
                    <a:pt x="5192" y="8676"/>
                    <a:pt x="5250" y="8674"/>
                    <a:pt x="5306" y="8674"/>
                  </a:cubicBezTo>
                  <a:close/>
                  <a:moveTo>
                    <a:pt x="1512" y="11304"/>
                  </a:moveTo>
                  <a:lnTo>
                    <a:pt x="1635" y="11466"/>
                  </a:lnTo>
                  <a:cubicBezTo>
                    <a:pt x="1704" y="11558"/>
                    <a:pt x="1804" y="11688"/>
                    <a:pt x="1904" y="11826"/>
                  </a:cubicBezTo>
                  <a:cubicBezTo>
                    <a:pt x="2003" y="11957"/>
                    <a:pt x="2096" y="12087"/>
                    <a:pt x="2157" y="12195"/>
                  </a:cubicBezTo>
                  <a:cubicBezTo>
                    <a:pt x="2180" y="12232"/>
                    <a:pt x="2203" y="12264"/>
                    <a:pt x="2221" y="12290"/>
                  </a:cubicBezTo>
                  <a:lnTo>
                    <a:pt x="2221" y="12290"/>
                  </a:lnTo>
                  <a:cubicBezTo>
                    <a:pt x="2204" y="12263"/>
                    <a:pt x="2183" y="12229"/>
                    <a:pt x="2157" y="12187"/>
                  </a:cubicBezTo>
                  <a:cubicBezTo>
                    <a:pt x="2096" y="12087"/>
                    <a:pt x="2011" y="11949"/>
                    <a:pt x="1911" y="11811"/>
                  </a:cubicBezTo>
                  <a:cubicBezTo>
                    <a:pt x="1865" y="11742"/>
                    <a:pt x="1819" y="11680"/>
                    <a:pt x="1773" y="11619"/>
                  </a:cubicBezTo>
                  <a:cubicBezTo>
                    <a:pt x="1750" y="11588"/>
                    <a:pt x="1727" y="11558"/>
                    <a:pt x="1704" y="11535"/>
                  </a:cubicBezTo>
                  <a:lnTo>
                    <a:pt x="1643" y="11458"/>
                  </a:lnTo>
                  <a:lnTo>
                    <a:pt x="1551" y="11343"/>
                  </a:lnTo>
                  <a:lnTo>
                    <a:pt x="1512" y="11304"/>
                  </a:lnTo>
                  <a:close/>
                  <a:moveTo>
                    <a:pt x="361" y="10552"/>
                  </a:moveTo>
                  <a:cubicBezTo>
                    <a:pt x="1808" y="10777"/>
                    <a:pt x="2185" y="12048"/>
                    <a:pt x="2252" y="12337"/>
                  </a:cubicBezTo>
                  <a:lnTo>
                    <a:pt x="2252" y="12337"/>
                  </a:lnTo>
                  <a:cubicBezTo>
                    <a:pt x="2258" y="12346"/>
                    <a:pt x="2263" y="12352"/>
                    <a:pt x="2264" y="12356"/>
                  </a:cubicBezTo>
                  <a:lnTo>
                    <a:pt x="2257" y="12356"/>
                  </a:lnTo>
                  <a:cubicBezTo>
                    <a:pt x="2255" y="12350"/>
                    <a:pt x="2254" y="12344"/>
                    <a:pt x="2252" y="12337"/>
                  </a:cubicBezTo>
                  <a:lnTo>
                    <a:pt x="2252" y="12337"/>
                  </a:lnTo>
                  <a:cubicBezTo>
                    <a:pt x="2245" y="12325"/>
                    <a:pt x="2234" y="12309"/>
                    <a:pt x="2221" y="12290"/>
                  </a:cubicBezTo>
                  <a:lnTo>
                    <a:pt x="2221" y="12290"/>
                  </a:lnTo>
                  <a:cubicBezTo>
                    <a:pt x="2237" y="12319"/>
                    <a:pt x="2249" y="12340"/>
                    <a:pt x="2257" y="12356"/>
                  </a:cubicBezTo>
                  <a:lnTo>
                    <a:pt x="2249" y="12356"/>
                  </a:lnTo>
                  <a:cubicBezTo>
                    <a:pt x="2165" y="12271"/>
                    <a:pt x="1858" y="11957"/>
                    <a:pt x="1551" y="11642"/>
                  </a:cubicBezTo>
                  <a:lnTo>
                    <a:pt x="1290" y="11373"/>
                  </a:lnTo>
                  <a:cubicBezTo>
                    <a:pt x="1244" y="11335"/>
                    <a:pt x="1205" y="11289"/>
                    <a:pt x="1167" y="11251"/>
                  </a:cubicBezTo>
                  <a:lnTo>
                    <a:pt x="1052" y="11143"/>
                  </a:lnTo>
                  <a:cubicBezTo>
                    <a:pt x="1013" y="11113"/>
                    <a:pt x="983" y="11082"/>
                    <a:pt x="952" y="11059"/>
                  </a:cubicBezTo>
                  <a:cubicBezTo>
                    <a:pt x="929" y="11028"/>
                    <a:pt x="898" y="11005"/>
                    <a:pt x="875" y="10990"/>
                  </a:cubicBezTo>
                  <a:lnTo>
                    <a:pt x="814" y="10928"/>
                  </a:lnTo>
                  <a:lnTo>
                    <a:pt x="868" y="10997"/>
                  </a:lnTo>
                  <a:cubicBezTo>
                    <a:pt x="891" y="11020"/>
                    <a:pt x="914" y="11043"/>
                    <a:pt x="937" y="11074"/>
                  </a:cubicBezTo>
                  <a:lnTo>
                    <a:pt x="1029" y="11166"/>
                  </a:lnTo>
                  <a:lnTo>
                    <a:pt x="1136" y="11281"/>
                  </a:lnTo>
                  <a:cubicBezTo>
                    <a:pt x="1175" y="11320"/>
                    <a:pt x="1221" y="11358"/>
                    <a:pt x="1259" y="11404"/>
                  </a:cubicBezTo>
                  <a:lnTo>
                    <a:pt x="1535" y="11665"/>
                  </a:lnTo>
                  <a:cubicBezTo>
                    <a:pt x="1842" y="11964"/>
                    <a:pt x="2149" y="12264"/>
                    <a:pt x="2241" y="12356"/>
                  </a:cubicBezTo>
                  <a:cubicBezTo>
                    <a:pt x="852" y="12317"/>
                    <a:pt x="522" y="11120"/>
                    <a:pt x="377" y="10606"/>
                  </a:cubicBezTo>
                  <a:cubicBezTo>
                    <a:pt x="369" y="10591"/>
                    <a:pt x="369" y="10568"/>
                    <a:pt x="361" y="10552"/>
                  </a:cubicBezTo>
                  <a:close/>
                  <a:moveTo>
                    <a:pt x="2310" y="12409"/>
                  </a:moveTo>
                  <a:lnTo>
                    <a:pt x="2295" y="12432"/>
                  </a:lnTo>
                  <a:lnTo>
                    <a:pt x="2295" y="12409"/>
                  </a:lnTo>
                  <a:close/>
                  <a:moveTo>
                    <a:pt x="3554" y="11880"/>
                  </a:moveTo>
                  <a:lnTo>
                    <a:pt x="3377" y="11995"/>
                  </a:lnTo>
                  <a:cubicBezTo>
                    <a:pt x="3270" y="12056"/>
                    <a:pt x="3124" y="12149"/>
                    <a:pt x="2970" y="12225"/>
                  </a:cubicBezTo>
                  <a:cubicBezTo>
                    <a:pt x="2825" y="12302"/>
                    <a:pt x="2671" y="12371"/>
                    <a:pt x="2548" y="12417"/>
                  </a:cubicBezTo>
                  <a:cubicBezTo>
                    <a:pt x="2433" y="12463"/>
                    <a:pt x="2356" y="12494"/>
                    <a:pt x="2356" y="12494"/>
                  </a:cubicBezTo>
                  <a:cubicBezTo>
                    <a:pt x="2364" y="12494"/>
                    <a:pt x="2441" y="12463"/>
                    <a:pt x="2556" y="12425"/>
                  </a:cubicBezTo>
                  <a:cubicBezTo>
                    <a:pt x="2702" y="12371"/>
                    <a:pt x="2840" y="12310"/>
                    <a:pt x="2978" y="12241"/>
                  </a:cubicBezTo>
                  <a:cubicBezTo>
                    <a:pt x="3055" y="12202"/>
                    <a:pt x="3132" y="12164"/>
                    <a:pt x="3201" y="12118"/>
                  </a:cubicBezTo>
                  <a:cubicBezTo>
                    <a:pt x="3239" y="12102"/>
                    <a:pt x="3270" y="12079"/>
                    <a:pt x="3300" y="12064"/>
                  </a:cubicBezTo>
                  <a:lnTo>
                    <a:pt x="3385" y="12010"/>
                  </a:lnTo>
                  <a:cubicBezTo>
                    <a:pt x="3439" y="11972"/>
                    <a:pt x="3477" y="11941"/>
                    <a:pt x="3508" y="11918"/>
                  </a:cubicBezTo>
                  <a:lnTo>
                    <a:pt x="3554" y="11880"/>
                  </a:lnTo>
                  <a:close/>
                  <a:moveTo>
                    <a:pt x="4037" y="11312"/>
                  </a:moveTo>
                  <a:cubicBezTo>
                    <a:pt x="3854" y="11709"/>
                    <a:pt x="3085" y="12494"/>
                    <a:pt x="2367" y="12494"/>
                  </a:cubicBezTo>
                  <a:cubicBezTo>
                    <a:pt x="2363" y="12494"/>
                    <a:pt x="2360" y="12494"/>
                    <a:pt x="2356" y="12494"/>
                  </a:cubicBezTo>
                  <a:lnTo>
                    <a:pt x="2349" y="12494"/>
                  </a:lnTo>
                  <a:lnTo>
                    <a:pt x="2487" y="12432"/>
                  </a:lnTo>
                  <a:cubicBezTo>
                    <a:pt x="2579" y="12386"/>
                    <a:pt x="2709" y="12325"/>
                    <a:pt x="2832" y="12256"/>
                  </a:cubicBezTo>
                  <a:cubicBezTo>
                    <a:pt x="2894" y="12218"/>
                    <a:pt x="2955" y="12187"/>
                    <a:pt x="3016" y="12149"/>
                  </a:cubicBezTo>
                  <a:cubicBezTo>
                    <a:pt x="3039" y="12133"/>
                    <a:pt x="3070" y="12110"/>
                    <a:pt x="3093" y="12095"/>
                  </a:cubicBezTo>
                  <a:lnTo>
                    <a:pt x="3162" y="12049"/>
                  </a:lnTo>
                  <a:cubicBezTo>
                    <a:pt x="3208" y="12010"/>
                    <a:pt x="3239" y="11987"/>
                    <a:pt x="3270" y="11964"/>
                  </a:cubicBezTo>
                  <a:lnTo>
                    <a:pt x="3300" y="11934"/>
                  </a:lnTo>
                  <a:lnTo>
                    <a:pt x="3155" y="12033"/>
                  </a:lnTo>
                  <a:lnTo>
                    <a:pt x="3001" y="12126"/>
                  </a:lnTo>
                  <a:cubicBezTo>
                    <a:pt x="2947" y="12164"/>
                    <a:pt x="2886" y="12202"/>
                    <a:pt x="2825" y="12241"/>
                  </a:cubicBezTo>
                  <a:cubicBezTo>
                    <a:pt x="2709" y="12310"/>
                    <a:pt x="2579" y="12379"/>
                    <a:pt x="2487" y="12425"/>
                  </a:cubicBezTo>
                  <a:lnTo>
                    <a:pt x="2364" y="12479"/>
                  </a:lnTo>
                  <a:cubicBezTo>
                    <a:pt x="2464" y="12417"/>
                    <a:pt x="2709" y="12264"/>
                    <a:pt x="2940" y="12102"/>
                  </a:cubicBezTo>
                  <a:cubicBezTo>
                    <a:pt x="3024" y="12056"/>
                    <a:pt x="3101" y="12010"/>
                    <a:pt x="3170" y="11957"/>
                  </a:cubicBezTo>
                  <a:lnTo>
                    <a:pt x="3277" y="11888"/>
                  </a:lnTo>
                  <a:lnTo>
                    <a:pt x="3369" y="11819"/>
                  </a:lnTo>
                  <a:lnTo>
                    <a:pt x="3446" y="11765"/>
                  </a:lnTo>
                  <a:lnTo>
                    <a:pt x="3508" y="11719"/>
                  </a:lnTo>
                  <a:cubicBezTo>
                    <a:pt x="3538" y="11688"/>
                    <a:pt x="3561" y="11673"/>
                    <a:pt x="3561" y="11673"/>
                  </a:cubicBezTo>
                  <a:lnTo>
                    <a:pt x="3561" y="11673"/>
                  </a:lnTo>
                  <a:lnTo>
                    <a:pt x="3500" y="11711"/>
                  </a:lnTo>
                  <a:lnTo>
                    <a:pt x="3439" y="11742"/>
                  </a:lnTo>
                  <a:lnTo>
                    <a:pt x="3354" y="11796"/>
                  </a:lnTo>
                  <a:lnTo>
                    <a:pt x="3262" y="11857"/>
                  </a:lnTo>
                  <a:cubicBezTo>
                    <a:pt x="3224" y="11872"/>
                    <a:pt x="3193" y="11895"/>
                    <a:pt x="3155" y="11918"/>
                  </a:cubicBezTo>
                  <a:lnTo>
                    <a:pt x="2924" y="12079"/>
                  </a:lnTo>
                  <a:cubicBezTo>
                    <a:pt x="2663" y="12264"/>
                    <a:pt x="2410" y="12440"/>
                    <a:pt x="2333" y="12494"/>
                  </a:cubicBezTo>
                  <a:lnTo>
                    <a:pt x="2326" y="12494"/>
                  </a:lnTo>
                  <a:cubicBezTo>
                    <a:pt x="2326" y="12486"/>
                    <a:pt x="2333" y="12463"/>
                    <a:pt x="2341" y="12448"/>
                  </a:cubicBezTo>
                  <a:cubicBezTo>
                    <a:pt x="2349" y="12432"/>
                    <a:pt x="2379" y="12402"/>
                    <a:pt x="2403" y="12371"/>
                  </a:cubicBezTo>
                  <a:cubicBezTo>
                    <a:pt x="2487" y="12279"/>
                    <a:pt x="2579" y="12187"/>
                    <a:pt x="2671" y="12110"/>
                  </a:cubicBezTo>
                  <a:cubicBezTo>
                    <a:pt x="2725" y="12064"/>
                    <a:pt x="2779" y="12026"/>
                    <a:pt x="2832" y="11987"/>
                  </a:cubicBezTo>
                  <a:cubicBezTo>
                    <a:pt x="2886" y="11949"/>
                    <a:pt x="2924" y="11911"/>
                    <a:pt x="2978" y="11888"/>
                  </a:cubicBezTo>
                  <a:cubicBezTo>
                    <a:pt x="3062" y="11826"/>
                    <a:pt x="3116" y="11788"/>
                    <a:pt x="3116" y="11788"/>
                  </a:cubicBezTo>
                  <a:lnTo>
                    <a:pt x="3116" y="11788"/>
                  </a:lnTo>
                  <a:lnTo>
                    <a:pt x="3078" y="11811"/>
                  </a:lnTo>
                  <a:cubicBezTo>
                    <a:pt x="3047" y="11826"/>
                    <a:pt x="3009" y="11842"/>
                    <a:pt x="2970" y="11872"/>
                  </a:cubicBezTo>
                  <a:cubicBezTo>
                    <a:pt x="2947" y="11880"/>
                    <a:pt x="2924" y="11895"/>
                    <a:pt x="2894" y="11918"/>
                  </a:cubicBezTo>
                  <a:cubicBezTo>
                    <a:pt x="2871" y="11934"/>
                    <a:pt x="2848" y="11949"/>
                    <a:pt x="2817" y="11964"/>
                  </a:cubicBezTo>
                  <a:cubicBezTo>
                    <a:pt x="2763" y="12003"/>
                    <a:pt x="2717" y="12049"/>
                    <a:pt x="2663" y="12095"/>
                  </a:cubicBezTo>
                  <a:cubicBezTo>
                    <a:pt x="2571" y="12179"/>
                    <a:pt x="2479" y="12271"/>
                    <a:pt x="2395" y="12371"/>
                  </a:cubicBezTo>
                  <a:cubicBezTo>
                    <a:pt x="2379" y="12394"/>
                    <a:pt x="2364" y="12417"/>
                    <a:pt x="2349" y="12432"/>
                  </a:cubicBezTo>
                  <a:cubicBezTo>
                    <a:pt x="2426" y="12248"/>
                    <a:pt x="2533" y="12072"/>
                    <a:pt x="2663" y="11918"/>
                  </a:cubicBezTo>
                  <a:cubicBezTo>
                    <a:pt x="2901" y="11650"/>
                    <a:pt x="3331" y="11327"/>
                    <a:pt x="4037" y="11312"/>
                  </a:cubicBezTo>
                  <a:close/>
                  <a:moveTo>
                    <a:pt x="3922" y="0"/>
                  </a:moveTo>
                  <a:lnTo>
                    <a:pt x="3891" y="85"/>
                  </a:lnTo>
                  <a:cubicBezTo>
                    <a:pt x="3884" y="108"/>
                    <a:pt x="3868" y="139"/>
                    <a:pt x="3853" y="177"/>
                  </a:cubicBezTo>
                  <a:cubicBezTo>
                    <a:pt x="3646" y="752"/>
                    <a:pt x="2993" y="2510"/>
                    <a:pt x="4513" y="3331"/>
                  </a:cubicBezTo>
                  <a:cubicBezTo>
                    <a:pt x="4728" y="3799"/>
                    <a:pt x="4498" y="4398"/>
                    <a:pt x="4490" y="4405"/>
                  </a:cubicBezTo>
                  <a:cubicBezTo>
                    <a:pt x="4252" y="4812"/>
                    <a:pt x="4045" y="5242"/>
                    <a:pt x="3853" y="5679"/>
                  </a:cubicBezTo>
                  <a:cubicBezTo>
                    <a:pt x="3638" y="6193"/>
                    <a:pt x="3446" y="6723"/>
                    <a:pt x="3293" y="7260"/>
                  </a:cubicBezTo>
                  <a:cubicBezTo>
                    <a:pt x="3254" y="7030"/>
                    <a:pt x="3247" y="6800"/>
                    <a:pt x="3270" y="6577"/>
                  </a:cubicBezTo>
                  <a:lnTo>
                    <a:pt x="3277" y="6577"/>
                  </a:lnTo>
                  <a:cubicBezTo>
                    <a:pt x="3400" y="6063"/>
                    <a:pt x="3446" y="5533"/>
                    <a:pt x="3400" y="5012"/>
                  </a:cubicBezTo>
                  <a:cubicBezTo>
                    <a:pt x="3331" y="4221"/>
                    <a:pt x="3016" y="3139"/>
                    <a:pt x="1904" y="2464"/>
                  </a:cubicBezTo>
                  <a:lnTo>
                    <a:pt x="1858" y="2425"/>
                  </a:lnTo>
                  <a:lnTo>
                    <a:pt x="1873" y="2487"/>
                  </a:lnTo>
                  <a:cubicBezTo>
                    <a:pt x="1957" y="2801"/>
                    <a:pt x="1980" y="3139"/>
                    <a:pt x="1934" y="3461"/>
                  </a:cubicBezTo>
                  <a:cubicBezTo>
                    <a:pt x="1842" y="4114"/>
                    <a:pt x="2188" y="4666"/>
                    <a:pt x="2495" y="5081"/>
                  </a:cubicBezTo>
                  <a:cubicBezTo>
                    <a:pt x="2548" y="5157"/>
                    <a:pt x="2610" y="5226"/>
                    <a:pt x="2671" y="5303"/>
                  </a:cubicBezTo>
                  <a:cubicBezTo>
                    <a:pt x="2794" y="5441"/>
                    <a:pt x="2901" y="5587"/>
                    <a:pt x="2993" y="5748"/>
                  </a:cubicBezTo>
                  <a:cubicBezTo>
                    <a:pt x="3070" y="5879"/>
                    <a:pt x="3239" y="6201"/>
                    <a:pt x="3247" y="6447"/>
                  </a:cubicBezTo>
                  <a:cubicBezTo>
                    <a:pt x="3193" y="6746"/>
                    <a:pt x="3201" y="7053"/>
                    <a:pt x="3262" y="7352"/>
                  </a:cubicBezTo>
                  <a:cubicBezTo>
                    <a:pt x="3193" y="7575"/>
                    <a:pt x="3132" y="7797"/>
                    <a:pt x="3062" y="8028"/>
                  </a:cubicBezTo>
                  <a:cubicBezTo>
                    <a:pt x="3016" y="8143"/>
                    <a:pt x="2978" y="8250"/>
                    <a:pt x="2932" y="8365"/>
                  </a:cubicBezTo>
                  <a:cubicBezTo>
                    <a:pt x="2917" y="6907"/>
                    <a:pt x="2050" y="6539"/>
                    <a:pt x="1758" y="6416"/>
                  </a:cubicBezTo>
                  <a:lnTo>
                    <a:pt x="1704" y="6393"/>
                  </a:lnTo>
                  <a:lnTo>
                    <a:pt x="1612" y="6355"/>
                  </a:lnTo>
                  <a:lnTo>
                    <a:pt x="1612" y="6355"/>
                  </a:lnTo>
                  <a:lnTo>
                    <a:pt x="1673" y="6431"/>
                  </a:lnTo>
                  <a:cubicBezTo>
                    <a:pt x="1827" y="6623"/>
                    <a:pt x="1934" y="7099"/>
                    <a:pt x="1988" y="7368"/>
                  </a:cubicBezTo>
                  <a:cubicBezTo>
                    <a:pt x="2218" y="8350"/>
                    <a:pt x="2725" y="8519"/>
                    <a:pt x="2871" y="8549"/>
                  </a:cubicBezTo>
                  <a:cubicBezTo>
                    <a:pt x="2633" y="9278"/>
                    <a:pt x="2472" y="10038"/>
                    <a:pt x="2379" y="10806"/>
                  </a:cubicBezTo>
                  <a:cubicBezTo>
                    <a:pt x="2349" y="10775"/>
                    <a:pt x="2050" y="10468"/>
                    <a:pt x="1911" y="9716"/>
                  </a:cubicBezTo>
                  <a:cubicBezTo>
                    <a:pt x="1904" y="9654"/>
                    <a:pt x="1888" y="9593"/>
                    <a:pt x="1881" y="9524"/>
                  </a:cubicBezTo>
                  <a:cubicBezTo>
                    <a:pt x="1750" y="8726"/>
                    <a:pt x="1566" y="7628"/>
                    <a:pt x="62" y="7252"/>
                  </a:cubicBezTo>
                  <a:lnTo>
                    <a:pt x="1" y="7237"/>
                  </a:lnTo>
                  <a:lnTo>
                    <a:pt x="31" y="7291"/>
                  </a:lnTo>
                  <a:cubicBezTo>
                    <a:pt x="62" y="7322"/>
                    <a:pt x="100" y="7375"/>
                    <a:pt x="154" y="7429"/>
                  </a:cubicBezTo>
                  <a:cubicBezTo>
                    <a:pt x="369" y="7682"/>
                    <a:pt x="768" y="8143"/>
                    <a:pt x="829" y="8664"/>
                  </a:cubicBezTo>
                  <a:cubicBezTo>
                    <a:pt x="906" y="9278"/>
                    <a:pt x="1474" y="10829"/>
                    <a:pt x="2372" y="10852"/>
                  </a:cubicBezTo>
                  <a:lnTo>
                    <a:pt x="2379" y="10852"/>
                  </a:lnTo>
                  <a:cubicBezTo>
                    <a:pt x="2318" y="11327"/>
                    <a:pt x="2280" y="11788"/>
                    <a:pt x="2264" y="12195"/>
                  </a:cubicBezTo>
                  <a:cubicBezTo>
                    <a:pt x="2134" y="11765"/>
                    <a:pt x="1681" y="10690"/>
                    <a:pt x="338" y="10499"/>
                  </a:cubicBezTo>
                  <a:lnTo>
                    <a:pt x="300" y="10491"/>
                  </a:lnTo>
                  <a:lnTo>
                    <a:pt x="300" y="10491"/>
                  </a:lnTo>
                  <a:lnTo>
                    <a:pt x="307" y="10529"/>
                  </a:lnTo>
                  <a:cubicBezTo>
                    <a:pt x="315" y="10552"/>
                    <a:pt x="331" y="10583"/>
                    <a:pt x="338" y="10621"/>
                  </a:cubicBezTo>
                  <a:cubicBezTo>
                    <a:pt x="484" y="11151"/>
                    <a:pt x="829" y="12379"/>
                    <a:pt x="2257" y="12409"/>
                  </a:cubicBezTo>
                  <a:cubicBezTo>
                    <a:pt x="2226" y="13261"/>
                    <a:pt x="2257" y="13852"/>
                    <a:pt x="2257" y="13868"/>
                  </a:cubicBezTo>
                  <a:lnTo>
                    <a:pt x="2303" y="13868"/>
                  </a:lnTo>
                  <a:cubicBezTo>
                    <a:pt x="2303" y="13852"/>
                    <a:pt x="2272" y="13323"/>
                    <a:pt x="2295" y="12540"/>
                  </a:cubicBezTo>
                  <a:lnTo>
                    <a:pt x="2441" y="12540"/>
                  </a:lnTo>
                  <a:cubicBezTo>
                    <a:pt x="3178" y="12494"/>
                    <a:pt x="3937" y="11680"/>
                    <a:pt x="4098" y="11297"/>
                  </a:cubicBezTo>
                  <a:lnTo>
                    <a:pt x="4106" y="11266"/>
                  </a:lnTo>
                  <a:lnTo>
                    <a:pt x="4075" y="11266"/>
                  </a:lnTo>
                  <a:cubicBezTo>
                    <a:pt x="2894" y="11281"/>
                    <a:pt x="2433" y="12110"/>
                    <a:pt x="2310" y="12402"/>
                  </a:cubicBezTo>
                  <a:lnTo>
                    <a:pt x="2310" y="12386"/>
                  </a:lnTo>
                  <a:cubicBezTo>
                    <a:pt x="2310" y="12386"/>
                    <a:pt x="2310" y="12371"/>
                    <a:pt x="2303" y="12348"/>
                  </a:cubicBezTo>
                  <a:cubicBezTo>
                    <a:pt x="2318" y="11903"/>
                    <a:pt x="2356" y="11389"/>
                    <a:pt x="2426" y="10852"/>
                  </a:cubicBezTo>
                  <a:lnTo>
                    <a:pt x="2464" y="10852"/>
                  </a:lnTo>
                  <a:cubicBezTo>
                    <a:pt x="3515" y="10790"/>
                    <a:pt x="4022" y="10161"/>
                    <a:pt x="4398" y="9693"/>
                  </a:cubicBezTo>
                  <a:cubicBezTo>
                    <a:pt x="4428" y="9647"/>
                    <a:pt x="4467" y="9608"/>
                    <a:pt x="4498" y="9562"/>
                  </a:cubicBezTo>
                  <a:cubicBezTo>
                    <a:pt x="4789" y="9202"/>
                    <a:pt x="5142" y="8895"/>
                    <a:pt x="5549" y="8664"/>
                  </a:cubicBezTo>
                  <a:lnTo>
                    <a:pt x="5610" y="8634"/>
                  </a:lnTo>
                  <a:lnTo>
                    <a:pt x="5541" y="8634"/>
                  </a:lnTo>
                  <a:cubicBezTo>
                    <a:pt x="5458" y="8627"/>
                    <a:pt x="5377" y="8624"/>
                    <a:pt x="5298" y="8624"/>
                  </a:cubicBezTo>
                  <a:cubicBezTo>
                    <a:pt x="4223" y="8624"/>
                    <a:pt x="3515" y="9184"/>
                    <a:pt x="3093" y="9670"/>
                  </a:cubicBezTo>
                  <a:cubicBezTo>
                    <a:pt x="2817" y="9992"/>
                    <a:pt x="2602" y="10353"/>
                    <a:pt x="2441" y="10744"/>
                  </a:cubicBezTo>
                  <a:cubicBezTo>
                    <a:pt x="2525" y="10023"/>
                    <a:pt x="2679" y="9309"/>
                    <a:pt x="2901" y="8611"/>
                  </a:cubicBezTo>
                  <a:lnTo>
                    <a:pt x="2909" y="8611"/>
                  </a:lnTo>
                  <a:cubicBezTo>
                    <a:pt x="3057" y="8665"/>
                    <a:pt x="3217" y="8689"/>
                    <a:pt x="3378" y="8689"/>
                  </a:cubicBezTo>
                  <a:cubicBezTo>
                    <a:pt x="3401" y="8689"/>
                    <a:pt x="3424" y="8688"/>
                    <a:pt x="3446" y="8687"/>
                  </a:cubicBezTo>
                  <a:cubicBezTo>
                    <a:pt x="4689" y="8611"/>
                    <a:pt x="5994" y="6945"/>
                    <a:pt x="6217" y="6516"/>
                  </a:cubicBezTo>
                  <a:lnTo>
                    <a:pt x="6255" y="6439"/>
                  </a:lnTo>
                  <a:lnTo>
                    <a:pt x="6186" y="6485"/>
                  </a:lnTo>
                  <a:cubicBezTo>
                    <a:pt x="5986" y="6569"/>
                    <a:pt x="5787" y="6639"/>
                    <a:pt x="5580" y="6692"/>
                  </a:cubicBezTo>
                  <a:cubicBezTo>
                    <a:pt x="5296" y="6777"/>
                    <a:pt x="4943" y="6884"/>
                    <a:pt x="4620" y="7007"/>
                  </a:cubicBezTo>
                  <a:cubicBezTo>
                    <a:pt x="3661" y="7475"/>
                    <a:pt x="3086" y="8296"/>
                    <a:pt x="2932" y="8519"/>
                  </a:cubicBezTo>
                  <a:cubicBezTo>
                    <a:pt x="2932" y="8511"/>
                    <a:pt x="2932" y="8511"/>
                    <a:pt x="2932" y="8503"/>
                  </a:cubicBezTo>
                  <a:cubicBezTo>
                    <a:pt x="2986" y="8342"/>
                    <a:pt x="3047" y="8196"/>
                    <a:pt x="3109" y="8043"/>
                  </a:cubicBezTo>
                  <a:cubicBezTo>
                    <a:pt x="3346" y="7214"/>
                    <a:pt x="3561" y="6477"/>
                    <a:pt x="3899" y="5687"/>
                  </a:cubicBezTo>
                  <a:cubicBezTo>
                    <a:pt x="4120" y="5774"/>
                    <a:pt x="4353" y="5820"/>
                    <a:pt x="4588" y="5820"/>
                  </a:cubicBezTo>
                  <a:cubicBezTo>
                    <a:pt x="4622" y="5820"/>
                    <a:pt x="4656" y="5819"/>
                    <a:pt x="4689" y="5817"/>
                  </a:cubicBezTo>
                  <a:cubicBezTo>
                    <a:pt x="5088" y="5802"/>
                    <a:pt x="5449" y="5610"/>
                    <a:pt x="5687" y="5296"/>
                  </a:cubicBezTo>
                  <a:cubicBezTo>
                    <a:pt x="5764" y="5180"/>
                    <a:pt x="6362" y="4804"/>
                    <a:pt x="6662" y="4620"/>
                  </a:cubicBezTo>
                  <a:lnTo>
                    <a:pt x="6731" y="4582"/>
                  </a:lnTo>
                  <a:lnTo>
                    <a:pt x="6646" y="4582"/>
                  </a:lnTo>
                  <a:cubicBezTo>
                    <a:pt x="6416" y="4574"/>
                    <a:pt x="6178" y="4559"/>
                    <a:pt x="5948" y="4528"/>
                  </a:cubicBezTo>
                  <a:cubicBezTo>
                    <a:pt x="5856" y="4495"/>
                    <a:pt x="5759" y="4479"/>
                    <a:pt x="5656" y="4479"/>
                  </a:cubicBezTo>
                  <a:cubicBezTo>
                    <a:pt x="5331" y="4479"/>
                    <a:pt x="4956" y="4644"/>
                    <a:pt x="4559" y="4966"/>
                  </a:cubicBezTo>
                  <a:cubicBezTo>
                    <a:pt x="4344" y="5134"/>
                    <a:pt x="4145" y="5334"/>
                    <a:pt x="3960" y="5541"/>
                  </a:cubicBezTo>
                  <a:lnTo>
                    <a:pt x="3960" y="5541"/>
                  </a:lnTo>
                  <a:cubicBezTo>
                    <a:pt x="4321" y="4743"/>
                    <a:pt x="4758" y="3991"/>
                    <a:pt x="5265" y="3277"/>
                  </a:cubicBezTo>
                  <a:cubicBezTo>
                    <a:pt x="6531" y="2548"/>
                    <a:pt x="6708" y="1397"/>
                    <a:pt x="6800" y="775"/>
                  </a:cubicBezTo>
                  <a:cubicBezTo>
                    <a:pt x="6815" y="699"/>
                    <a:pt x="6823" y="630"/>
                    <a:pt x="6830" y="568"/>
                  </a:cubicBezTo>
                  <a:lnTo>
                    <a:pt x="6846" y="484"/>
                  </a:lnTo>
                  <a:lnTo>
                    <a:pt x="6784" y="561"/>
                  </a:lnTo>
                  <a:cubicBezTo>
                    <a:pt x="6677" y="691"/>
                    <a:pt x="6462" y="822"/>
                    <a:pt x="6163" y="998"/>
                  </a:cubicBezTo>
                  <a:cubicBezTo>
                    <a:pt x="6048" y="1067"/>
                    <a:pt x="5910" y="1144"/>
                    <a:pt x="5756" y="1244"/>
                  </a:cubicBezTo>
                  <a:cubicBezTo>
                    <a:pt x="4927" y="1873"/>
                    <a:pt x="5196" y="3147"/>
                    <a:pt x="5219" y="3270"/>
                  </a:cubicBezTo>
                  <a:cubicBezTo>
                    <a:pt x="4981" y="3607"/>
                    <a:pt x="4774" y="3930"/>
                    <a:pt x="4590" y="4236"/>
                  </a:cubicBezTo>
                  <a:lnTo>
                    <a:pt x="4590" y="4236"/>
                  </a:lnTo>
                  <a:cubicBezTo>
                    <a:pt x="4651" y="4014"/>
                    <a:pt x="4705" y="3638"/>
                    <a:pt x="4559" y="3316"/>
                  </a:cubicBezTo>
                  <a:cubicBezTo>
                    <a:pt x="4574" y="3216"/>
                    <a:pt x="4789" y="1950"/>
                    <a:pt x="4421" y="1151"/>
                  </a:cubicBezTo>
                  <a:cubicBezTo>
                    <a:pt x="4252" y="775"/>
                    <a:pt x="4137" y="561"/>
                    <a:pt x="4068" y="407"/>
                  </a:cubicBezTo>
                  <a:cubicBezTo>
                    <a:pt x="4006" y="307"/>
                    <a:pt x="3960" y="200"/>
                    <a:pt x="3937" y="85"/>
                  </a:cubicBezTo>
                  <a:lnTo>
                    <a:pt x="3922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756575" y="4147002"/>
              <a:ext cx="72713" cy="114288"/>
            </a:xfrm>
            <a:custGeom>
              <a:avLst/>
              <a:gdLst/>
              <a:ahLst/>
              <a:cxnLst/>
              <a:rect l="l" t="t" r="r" b="b"/>
              <a:pathLst>
                <a:path w="1275" h="2004" extrusionOk="0">
                  <a:moveTo>
                    <a:pt x="937" y="737"/>
                  </a:moveTo>
                  <a:cubicBezTo>
                    <a:pt x="937" y="737"/>
                    <a:pt x="875" y="806"/>
                    <a:pt x="776" y="929"/>
                  </a:cubicBezTo>
                  <a:cubicBezTo>
                    <a:pt x="730" y="983"/>
                    <a:pt x="676" y="1052"/>
                    <a:pt x="622" y="1121"/>
                  </a:cubicBezTo>
                  <a:cubicBezTo>
                    <a:pt x="561" y="1198"/>
                    <a:pt x="507" y="1274"/>
                    <a:pt x="446" y="1359"/>
                  </a:cubicBezTo>
                  <a:cubicBezTo>
                    <a:pt x="331" y="1512"/>
                    <a:pt x="215" y="1681"/>
                    <a:pt x="139" y="1804"/>
                  </a:cubicBezTo>
                  <a:cubicBezTo>
                    <a:pt x="223" y="1681"/>
                    <a:pt x="338" y="1512"/>
                    <a:pt x="461" y="1367"/>
                  </a:cubicBezTo>
                  <a:cubicBezTo>
                    <a:pt x="576" y="1213"/>
                    <a:pt x="699" y="1052"/>
                    <a:pt x="791" y="937"/>
                  </a:cubicBezTo>
                  <a:cubicBezTo>
                    <a:pt x="875" y="814"/>
                    <a:pt x="937" y="737"/>
                    <a:pt x="937" y="737"/>
                  </a:cubicBezTo>
                  <a:close/>
                  <a:moveTo>
                    <a:pt x="139" y="1804"/>
                  </a:moveTo>
                  <a:lnTo>
                    <a:pt x="97" y="1868"/>
                  </a:lnTo>
                  <a:lnTo>
                    <a:pt x="97" y="1868"/>
                  </a:lnTo>
                  <a:cubicBezTo>
                    <a:pt x="111" y="1848"/>
                    <a:pt x="125" y="1826"/>
                    <a:pt x="139" y="1804"/>
                  </a:cubicBezTo>
                  <a:close/>
                  <a:moveTo>
                    <a:pt x="1113" y="630"/>
                  </a:moveTo>
                  <a:cubicBezTo>
                    <a:pt x="1113" y="630"/>
                    <a:pt x="1052" y="722"/>
                    <a:pt x="960" y="860"/>
                  </a:cubicBezTo>
                  <a:cubicBezTo>
                    <a:pt x="868" y="998"/>
                    <a:pt x="745" y="1182"/>
                    <a:pt x="607" y="1359"/>
                  </a:cubicBezTo>
                  <a:cubicBezTo>
                    <a:pt x="538" y="1443"/>
                    <a:pt x="461" y="1528"/>
                    <a:pt x="392" y="1604"/>
                  </a:cubicBezTo>
                  <a:cubicBezTo>
                    <a:pt x="323" y="1681"/>
                    <a:pt x="254" y="1758"/>
                    <a:pt x="200" y="1812"/>
                  </a:cubicBezTo>
                  <a:cubicBezTo>
                    <a:pt x="159" y="1859"/>
                    <a:pt x="117" y="1897"/>
                    <a:pt x="86" y="1930"/>
                  </a:cubicBezTo>
                  <a:lnTo>
                    <a:pt x="86" y="1930"/>
                  </a:lnTo>
                  <a:cubicBezTo>
                    <a:pt x="120" y="1900"/>
                    <a:pt x="160" y="1859"/>
                    <a:pt x="200" y="1819"/>
                  </a:cubicBezTo>
                  <a:cubicBezTo>
                    <a:pt x="346" y="1674"/>
                    <a:pt x="484" y="1520"/>
                    <a:pt x="615" y="1367"/>
                  </a:cubicBezTo>
                  <a:cubicBezTo>
                    <a:pt x="684" y="1282"/>
                    <a:pt x="753" y="1190"/>
                    <a:pt x="814" y="1106"/>
                  </a:cubicBezTo>
                  <a:cubicBezTo>
                    <a:pt x="845" y="1067"/>
                    <a:pt x="875" y="1021"/>
                    <a:pt x="898" y="983"/>
                  </a:cubicBezTo>
                  <a:cubicBezTo>
                    <a:pt x="929" y="944"/>
                    <a:pt x="952" y="906"/>
                    <a:pt x="975" y="868"/>
                  </a:cubicBezTo>
                  <a:cubicBezTo>
                    <a:pt x="1021" y="799"/>
                    <a:pt x="1052" y="737"/>
                    <a:pt x="1075" y="699"/>
                  </a:cubicBezTo>
                  <a:lnTo>
                    <a:pt x="1113" y="630"/>
                  </a:lnTo>
                  <a:close/>
                  <a:moveTo>
                    <a:pt x="86" y="1930"/>
                  </a:moveTo>
                  <a:cubicBezTo>
                    <a:pt x="75" y="1941"/>
                    <a:pt x="64" y="1950"/>
                    <a:pt x="54" y="1957"/>
                  </a:cubicBezTo>
                  <a:lnTo>
                    <a:pt x="24" y="1988"/>
                  </a:lnTo>
                  <a:lnTo>
                    <a:pt x="62" y="1957"/>
                  </a:lnTo>
                  <a:cubicBezTo>
                    <a:pt x="69" y="1949"/>
                    <a:pt x="77" y="1940"/>
                    <a:pt x="86" y="1930"/>
                  </a:cubicBezTo>
                  <a:close/>
                  <a:moveTo>
                    <a:pt x="1275" y="1"/>
                  </a:moveTo>
                  <a:lnTo>
                    <a:pt x="1213" y="77"/>
                  </a:lnTo>
                  <a:lnTo>
                    <a:pt x="1144" y="177"/>
                  </a:lnTo>
                  <a:cubicBezTo>
                    <a:pt x="1113" y="215"/>
                    <a:pt x="1083" y="254"/>
                    <a:pt x="1052" y="300"/>
                  </a:cubicBezTo>
                  <a:lnTo>
                    <a:pt x="952" y="446"/>
                  </a:lnTo>
                  <a:cubicBezTo>
                    <a:pt x="922" y="484"/>
                    <a:pt x="883" y="538"/>
                    <a:pt x="845" y="591"/>
                  </a:cubicBezTo>
                  <a:lnTo>
                    <a:pt x="607" y="960"/>
                  </a:lnTo>
                  <a:cubicBezTo>
                    <a:pt x="522" y="1083"/>
                    <a:pt x="446" y="1205"/>
                    <a:pt x="369" y="1328"/>
                  </a:cubicBezTo>
                  <a:cubicBezTo>
                    <a:pt x="300" y="1443"/>
                    <a:pt x="231" y="1558"/>
                    <a:pt x="177" y="1658"/>
                  </a:cubicBezTo>
                  <a:cubicBezTo>
                    <a:pt x="123" y="1750"/>
                    <a:pt x="85" y="1835"/>
                    <a:pt x="62" y="1896"/>
                  </a:cubicBezTo>
                  <a:cubicBezTo>
                    <a:pt x="47" y="1927"/>
                    <a:pt x="39" y="1942"/>
                    <a:pt x="31" y="1965"/>
                  </a:cubicBezTo>
                  <a:lnTo>
                    <a:pt x="16" y="1988"/>
                  </a:lnTo>
                  <a:cubicBezTo>
                    <a:pt x="39" y="1927"/>
                    <a:pt x="169" y="1581"/>
                    <a:pt x="323" y="1236"/>
                  </a:cubicBezTo>
                  <a:cubicBezTo>
                    <a:pt x="400" y="1044"/>
                    <a:pt x="484" y="852"/>
                    <a:pt x="545" y="714"/>
                  </a:cubicBezTo>
                  <a:lnTo>
                    <a:pt x="645" y="476"/>
                  </a:lnTo>
                  <a:lnTo>
                    <a:pt x="645" y="476"/>
                  </a:lnTo>
                  <a:cubicBezTo>
                    <a:pt x="645" y="476"/>
                    <a:pt x="591" y="561"/>
                    <a:pt x="530" y="707"/>
                  </a:cubicBezTo>
                  <a:cubicBezTo>
                    <a:pt x="492" y="776"/>
                    <a:pt x="453" y="860"/>
                    <a:pt x="415" y="944"/>
                  </a:cubicBezTo>
                  <a:cubicBezTo>
                    <a:pt x="377" y="1037"/>
                    <a:pt x="338" y="1136"/>
                    <a:pt x="300" y="1228"/>
                  </a:cubicBezTo>
                  <a:cubicBezTo>
                    <a:pt x="223" y="1420"/>
                    <a:pt x="146" y="1612"/>
                    <a:pt x="93" y="1758"/>
                  </a:cubicBezTo>
                  <a:cubicBezTo>
                    <a:pt x="54" y="1873"/>
                    <a:pt x="24" y="1957"/>
                    <a:pt x="8" y="1988"/>
                  </a:cubicBezTo>
                  <a:cubicBezTo>
                    <a:pt x="8" y="1973"/>
                    <a:pt x="16" y="1950"/>
                    <a:pt x="24" y="1919"/>
                  </a:cubicBezTo>
                  <a:cubicBezTo>
                    <a:pt x="31" y="1865"/>
                    <a:pt x="47" y="1789"/>
                    <a:pt x="70" y="1697"/>
                  </a:cubicBezTo>
                  <a:cubicBezTo>
                    <a:pt x="93" y="1604"/>
                    <a:pt x="123" y="1497"/>
                    <a:pt x="154" y="1382"/>
                  </a:cubicBezTo>
                  <a:cubicBezTo>
                    <a:pt x="185" y="1274"/>
                    <a:pt x="223" y="1152"/>
                    <a:pt x="269" y="1037"/>
                  </a:cubicBezTo>
                  <a:cubicBezTo>
                    <a:pt x="308" y="914"/>
                    <a:pt x="354" y="799"/>
                    <a:pt x="400" y="691"/>
                  </a:cubicBezTo>
                  <a:cubicBezTo>
                    <a:pt x="446" y="584"/>
                    <a:pt x="484" y="476"/>
                    <a:pt x="530" y="392"/>
                  </a:cubicBezTo>
                  <a:cubicBezTo>
                    <a:pt x="569" y="308"/>
                    <a:pt x="607" y="238"/>
                    <a:pt x="622" y="192"/>
                  </a:cubicBezTo>
                  <a:cubicBezTo>
                    <a:pt x="645" y="139"/>
                    <a:pt x="660" y="116"/>
                    <a:pt x="661" y="116"/>
                  </a:cubicBezTo>
                  <a:lnTo>
                    <a:pt x="661" y="116"/>
                  </a:lnTo>
                  <a:cubicBezTo>
                    <a:pt x="660" y="116"/>
                    <a:pt x="645" y="139"/>
                    <a:pt x="622" y="185"/>
                  </a:cubicBezTo>
                  <a:cubicBezTo>
                    <a:pt x="607" y="208"/>
                    <a:pt x="592" y="238"/>
                    <a:pt x="569" y="277"/>
                  </a:cubicBezTo>
                  <a:cubicBezTo>
                    <a:pt x="553" y="308"/>
                    <a:pt x="530" y="346"/>
                    <a:pt x="507" y="384"/>
                  </a:cubicBezTo>
                  <a:cubicBezTo>
                    <a:pt x="492" y="430"/>
                    <a:pt x="469" y="476"/>
                    <a:pt x="446" y="522"/>
                  </a:cubicBezTo>
                  <a:cubicBezTo>
                    <a:pt x="423" y="576"/>
                    <a:pt x="400" y="630"/>
                    <a:pt x="377" y="684"/>
                  </a:cubicBezTo>
                  <a:cubicBezTo>
                    <a:pt x="354" y="737"/>
                    <a:pt x="331" y="791"/>
                    <a:pt x="308" y="852"/>
                  </a:cubicBezTo>
                  <a:cubicBezTo>
                    <a:pt x="285" y="906"/>
                    <a:pt x="269" y="968"/>
                    <a:pt x="246" y="1029"/>
                  </a:cubicBezTo>
                  <a:cubicBezTo>
                    <a:pt x="208" y="1152"/>
                    <a:pt x="169" y="1267"/>
                    <a:pt x="139" y="1382"/>
                  </a:cubicBezTo>
                  <a:cubicBezTo>
                    <a:pt x="123" y="1443"/>
                    <a:pt x="108" y="1497"/>
                    <a:pt x="100" y="1551"/>
                  </a:cubicBezTo>
                  <a:cubicBezTo>
                    <a:pt x="85" y="1597"/>
                    <a:pt x="70" y="1651"/>
                    <a:pt x="62" y="1697"/>
                  </a:cubicBezTo>
                  <a:cubicBezTo>
                    <a:pt x="39" y="1789"/>
                    <a:pt x="31" y="1865"/>
                    <a:pt x="16" y="1919"/>
                  </a:cubicBezTo>
                  <a:cubicBezTo>
                    <a:pt x="8" y="1973"/>
                    <a:pt x="1" y="2004"/>
                    <a:pt x="1" y="2004"/>
                  </a:cubicBezTo>
                  <a:lnTo>
                    <a:pt x="16" y="1996"/>
                  </a:lnTo>
                  <a:lnTo>
                    <a:pt x="24" y="1988"/>
                  </a:lnTo>
                  <a:cubicBezTo>
                    <a:pt x="24" y="1980"/>
                    <a:pt x="31" y="1973"/>
                    <a:pt x="39" y="1957"/>
                  </a:cubicBezTo>
                  <a:cubicBezTo>
                    <a:pt x="44" y="1949"/>
                    <a:pt x="49" y="1941"/>
                    <a:pt x="55" y="1931"/>
                  </a:cubicBezTo>
                  <a:lnTo>
                    <a:pt x="55" y="1931"/>
                  </a:lnTo>
                  <a:lnTo>
                    <a:pt x="54" y="1934"/>
                  </a:lnTo>
                  <a:lnTo>
                    <a:pt x="97" y="1868"/>
                  </a:lnTo>
                  <a:lnTo>
                    <a:pt x="97" y="1868"/>
                  </a:lnTo>
                  <a:cubicBezTo>
                    <a:pt x="82" y="1891"/>
                    <a:pt x="68" y="1913"/>
                    <a:pt x="55" y="1931"/>
                  </a:cubicBezTo>
                  <a:lnTo>
                    <a:pt x="55" y="1931"/>
                  </a:lnTo>
                  <a:lnTo>
                    <a:pt x="62" y="1911"/>
                  </a:lnTo>
                  <a:cubicBezTo>
                    <a:pt x="93" y="1850"/>
                    <a:pt x="131" y="1766"/>
                    <a:pt x="185" y="1674"/>
                  </a:cubicBezTo>
                  <a:cubicBezTo>
                    <a:pt x="300" y="1482"/>
                    <a:pt x="461" y="1228"/>
                    <a:pt x="630" y="991"/>
                  </a:cubicBezTo>
                  <a:lnTo>
                    <a:pt x="875" y="630"/>
                  </a:lnTo>
                  <a:cubicBezTo>
                    <a:pt x="914" y="568"/>
                    <a:pt x="952" y="515"/>
                    <a:pt x="983" y="461"/>
                  </a:cubicBezTo>
                  <a:lnTo>
                    <a:pt x="1083" y="308"/>
                  </a:lnTo>
                  <a:cubicBezTo>
                    <a:pt x="1113" y="261"/>
                    <a:pt x="1136" y="223"/>
                    <a:pt x="1159" y="185"/>
                  </a:cubicBezTo>
                  <a:cubicBezTo>
                    <a:pt x="1182" y="146"/>
                    <a:pt x="1205" y="108"/>
                    <a:pt x="1221" y="85"/>
                  </a:cubicBezTo>
                  <a:lnTo>
                    <a:pt x="1275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76048" y="4159720"/>
              <a:ext cx="37697" cy="103338"/>
            </a:xfrm>
            <a:custGeom>
              <a:avLst/>
              <a:gdLst/>
              <a:ahLst/>
              <a:cxnLst/>
              <a:rect l="l" t="t" r="r" b="b"/>
              <a:pathLst>
                <a:path w="661" h="1812" extrusionOk="0">
                  <a:moveTo>
                    <a:pt x="1" y="0"/>
                  </a:moveTo>
                  <a:lnTo>
                    <a:pt x="1" y="85"/>
                  </a:lnTo>
                  <a:cubicBezTo>
                    <a:pt x="1" y="108"/>
                    <a:pt x="1" y="138"/>
                    <a:pt x="1" y="177"/>
                  </a:cubicBezTo>
                  <a:cubicBezTo>
                    <a:pt x="8" y="215"/>
                    <a:pt x="24" y="261"/>
                    <a:pt x="24" y="307"/>
                  </a:cubicBezTo>
                  <a:cubicBezTo>
                    <a:pt x="24" y="353"/>
                    <a:pt x="31" y="399"/>
                    <a:pt x="39" y="453"/>
                  </a:cubicBezTo>
                  <a:cubicBezTo>
                    <a:pt x="54" y="499"/>
                    <a:pt x="62" y="560"/>
                    <a:pt x="77" y="614"/>
                  </a:cubicBezTo>
                  <a:cubicBezTo>
                    <a:pt x="93" y="668"/>
                    <a:pt x="108" y="729"/>
                    <a:pt x="123" y="783"/>
                  </a:cubicBezTo>
                  <a:cubicBezTo>
                    <a:pt x="146" y="844"/>
                    <a:pt x="162" y="898"/>
                    <a:pt x="185" y="959"/>
                  </a:cubicBezTo>
                  <a:cubicBezTo>
                    <a:pt x="208" y="1013"/>
                    <a:pt x="231" y="1074"/>
                    <a:pt x="254" y="1128"/>
                  </a:cubicBezTo>
                  <a:cubicBezTo>
                    <a:pt x="277" y="1182"/>
                    <a:pt x="308" y="1236"/>
                    <a:pt x="331" y="1289"/>
                  </a:cubicBezTo>
                  <a:cubicBezTo>
                    <a:pt x="354" y="1343"/>
                    <a:pt x="384" y="1389"/>
                    <a:pt x="407" y="1435"/>
                  </a:cubicBezTo>
                  <a:cubicBezTo>
                    <a:pt x="438" y="1489"/>
                    <a:pt x="461" y="1527"/>
                    <a:pt x="484" y="1566"/>
                  </a:cubicBezTo>
                  <a:cubicBezTo>
                    <a:pt x="507" y="1604"/>
                    <a:pt x="530" y="1635"/>
                    <a:pt x="553" y="1665"/>
                  </a:cubicBezTo>
                  <a:cubicBezTo>
                    <a:pt x="576" y="1696"/>
                    <a:pt x="591" y="1727"/>
                    <a:pt x="615" y="1750"/>
                  </a:cubicBezTo>
                  <a:lnTo>
                    <a:pt x="661" y="1811"/>
                  </a:lnTo>
                  <a:lnTo>
                    <a:pt x="615" y="1742"/>
                  </a:lnTo>
                  <a:cubicBezTo>
                    <a:pt x="599" y="1727"/>
                    <a:pt x="576" y="1696"/>
                    <a:pt x="561" y="1665"/>
                  </a:cubicBezTo>
                  <a:cubicBezTo>
                    <a:pt x="538" y="1635"/>
                    <a:pt x="515" y="1596"/>
                    <a:pt x="492" y="1558"/>
                  </a:cubicBezTo>
                  <a:cubicBezTo>
                    <a:pt x="469" y="1520"/>
                    <a:pt x="438" y="1481"/>
                    <a:pt x="415" y="1435"/>
                  </a:cubicBezTo>
                  <a:cubicBezTo>
                    <a:pt x="392" y="1389"/>
                    <a:pt x="361" y="1335"/>
                    <a:pt x="338" y="1282"/>
                  </a:cubicBezTo>
                  <a:cubicBezTo>
                    <a:pt x="315" y="1236"/>
                    <a:pt x="292" y="1182"/>
                    <a:pt x="269" y="1121"/>
                  </a:cubicBezTo>
                  <a:cubicBezTo>
                    <a:pt x="246" y="1067"/>
                    <a:pt x="223" y="1013"/>
                    <a:pt x="200" y="952"/>
                  </a:cubicBezTo>
                  <a:cubicBezTo>
                    <a:pt x="177" y="898"/>
                    <a:pt x="162" y="837"/>
                    <a:pt x="146" y="783"/>
                  </a:cubicBezTo>
                  <a:cubicBezTo>
                    <a:pt x="131" y="721"/>
                    <a:pt x="108" y="668"/>
                    <a:pt x="100" y="606"/>
                  </a:cubicBezTo>
                  <a:cubicBezTo>
                    <a:pt x="85" y="553"/>
                    <a:pt x="70" y="499"/>
                    <a:pt x="62" y="445"/>
                  </a:cubicBezTo>
                  <a:cubicBezTo>
                    <a:pt x="54" y="399"/>
                    <a:pt x="39" y="353"/>
                    <a:pt x="39" y="299"/>
                  </a:cubicBezTo>
                  <a:cubicBezTo>
                    <a:pt x="31" y="253"/>
                    <a:pt x="24" y="215"/>
                    <a:pt x="16" y="177"/>
                  </a:cubicBezTo>
                  <a:cubicBezTo>
                    <a:pt x="16" y="138"/>
                    <a:pt x="8" y="108"/>
                    <a:pt x="8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85230" y="4353567"/>
              <a:ext cx="66611" cy="42944"/>
            </a:xfrm>
            <a:custGeom>
              <a:avLst/>
              <a:gdLst/>
              <a:ahLst/>
              <a:cxnLst/>
              <a:rect l="l" t="t" r="r" b="b"/>
              <a:pathLst>
                <a:path w="1168" h="753" extrusionOk="0">
                  <a:moveTo>
                    <a:pt x="1167" y="1"/>
                  </a:moveTo>
                  <a:lnTo>
                    <a:pt x="1113" y="24"/>
                  </a:lnTo>
                  <a:cubicBezTo>
                    <a:pt x="1083" y="39"/>
                    <a:pt x="1029" y="62"/>
                    <a:pt x="975" y="93"/>
                  </a:cubicBezTo>
                  <a:lnTo>
                    <a:pt x="876" y="139"/>
                  </a:lnTo>
                  <a:cubicBezTo>
                    <a:pt x="845" y="162"/>
                    <a:pt x="807" y="177"/>
                    <a:pt x="776" y="200"/>
                  </a:cubicBezTo>
                  <a:cubicBezTo>
                    <a:pt x="707" y="246"/>
                    <a:pt x="630" y="292"/>
                    <a:pt x="561" y="338"/>
                  </a:cubicBezTo>
                  <a:cubicBezTo>
                    <a:pt x="415" y="431"/>
                    <a:pt x="269" y="538"/>
                    <a:pt x="177" y="615"/>
                  </a:cubicBezTo>
                  <a:cubicBezTo>
                    <a:pt x="152" y="636"/>
                    <a:pt x="129" y="655"/>
                    <a:pt x="109" y="672"/>
                  </a:cubicBezTo>
                  <a:lnTo>
                    <a:pt x="109" y="672"/>
                  </a:lnTo>
                  <a:cubicBezTo>
                    <a:pt x="129" y="657"/>
                    <a:pt x="152" y="640"/>
                    <a:pt x="177" y="622"/>
                  </a:cubicBezTo>
                  <a:cubicBezTo>
                    <a:pt x="277" y="546"/>
                    <a:pt x="423" y="446"/>
                    <a:pt x="569" y="354"/>
                  </a:cubicBezTo>
                  <a:cubicBezTo>
                    <a:pt x="714" y="262"/>
                    <a:pt x="868" y="170"/>
                    <a:pt x="975" y="108"/>
                  </a:cubicBezTo>
                  <a:lnTo>
                    <a:pt x="1167" y="1"/>
                  </a:lnTo>
                  <a:close/>
                  <a:moveTo>
                    <a:pt x="109" y="672"/>
                  </a:moveTo>
                  <a:lnTo>
                    <a:pt x="109" y="672"/>
                  </a:lnTo>
                  <a:cubicBezTo>
                    <a:pt x="41" y="721"/>
                    <a:pt x="1" y="753"/>
                    <a:pt x="1" y="753"/>
                  </a:cubicBezTo>
                  <a:lnTo>
                    <a:pt x="8" y="753"/>
                  </a:lnTo>
                  <a:cubicBezTo>
                    <a:pt x="8" y="753"/>
                    <a:pt x="47" y="723"/>
                    <a:pt x="109" y="672"/>
                  </a:cubicBez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541684" y="4605243"/>
              <a:ext cx="43856" cy="84062"/>
            </a:xfrm>
            <a:custGeom>
              <a:avLst/>
              <a:gdLst/>
              <a:ahLst/>
              <a:cxnLst/>
              <a:rect l="l" t="t" r="r" b="b"/>
              <a:pathLst>
                <a:path w="769" h="1474" extrusionOk="0">
                  <a:moveTo>
                    <a:pt x="1" y="0"/>
                  </a:moveTo>
                  <a:cubicBezTo>
                    <a:pt x="1" y="0"/>
                    <a:pt x="1" y="23"/>
                    <a:pt x="8" y="69"/>
                  </a:cubicBezTo>
                  <a:cubicBezTo>
                    <a:pt x="8" y="100"/>
                    <a:pt x="16" y="123"/>
                    <a:pt x="24" y="154"/>
                  </a:cubicBezTo>
                  <a:cubicBezTo>
                    <a:pt x="24" y="185"/>
                    <a:pt x="31" y="215"/>
                    <a:pt x="47" y="254"/>
                  </a:cubicBezTo>
                  <a:cubicBezTo>
                    <a:pt x="54" y="292"/>
                    <a:pt x="70" y="338"/>
                    <a:pt x="85" y="376"/>
                  </a:cubicBezTo>
                  <a:cubicBezTo>
                    <a:pt x="93" y="422"/>
                    <a:pt x="116" y="469"/>
                    <a:pt x="131" y="515"/>
                  </a:cubicBezTo>
                  <a:cubicBezTo>
                    <a:pt x="154" y="561"/>
                    <a:pt x="177" y="607"/>
                    <a:pt x="200" y="653"/>
                  </a:cubicBezTo>
                  <a:cubicBezTo>
                    <a:pt x="223" y="691"/>
                    <a:pt x="254" y="745"/>
                    <a:pt x="277" y="791"/>
                  </a:cubicBezTo>
                  <a:cubicBezTo>
                    <a:pt x="377" y="952"/>
                    <a:pt x="492" y="1113"/>
                    <a:pt x="607" y="1267"/>
                  </a:cubicBezTo>
                  <a:cubicBezTo>
                    <a:pt x="707" y="1397"/>
                    <a:pt x="768" y="1474"/>
                    <a:pt x="768" y="1474"/>
                  </a:cubicBezTo>
                  <a:cubicBezTo>
                    <a:pt x="768" y="1474"/>
                    <a:pt x="707" y="1389"/>
                    <a:pt x="615" y="1267"/>
                  </a:cubicBezTo>
                  <a:cubicBezTo>
                    <a:pt x="569" y="1205"/>
                    <a:pt x="515" y="1128"/>
                    <a:pt x="453" y="1044"/>
                  </a:cubicBezTo>
                  <a:cubicBezTo>
                    <a:pt x="392" y="967"/>
                    <a:pt x="346" y="875"/>
                    <a:pt x="292" y="783"/>
                  </a:cubicBezTo>
                  <a:cubicBezTo>
                    <a:pt x="269" y="737"/>
                    <a:pt x="239" y="691"/>
                    <a:pt x="215" y="645"/>
                  </a:cubicBezTo>
                  <a:cubicBezTo>
                    <a:pt x="192" y="599"/>
                    <a:pt x="169" y="545"/>
                    <a:pt x="154" y="507"/>
                  </a:cubicBezTo>
                  <a:cubicBezTo>
                    <a:pt x="131" y="469"/>
                    <a:pt x="116" y="415"/>
                    <a:pt x="100" y="376"/>
                  </a:cubicBezTo>
                  <a:cubicBezTo>
                    <a:pt x="85" y="330"/>
                    <a:pt x="70" y="292"/>
                    <a:pt x="62" y="254"/>
                  </a:cubicBezTo>
                  <a:cubicBezTo>
                    <a:pt x="54" y="238"/>
                    <a:pt x="47" y="215"/>
                    <a:pt x="47" y="200"/>
                  </a:cubicBezTo>
                  <a:cubicBezTo>
                    <a:pt x="39" y="185"/>
                    <a:pt x="31" y="169"/>
                    <a:pt x="31" y="154"/>
                  </a:cubicBezTo>
                  <a:cubicBezTo>
                    <a:pt x="24" y="131"/>
                    <a:pt x="16" y="92"/>
                    <a:pt x="16" y="6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05159" y="4619672"/>
              <a:ext cx="91077" cy="71402"/>
            </a:xfrm>
            <a:custGeom>
              <a:avLst/>
              <a:gdLst/>
              <a:ahLst/>
              <a:cxnLst/>
              <a:rect l="l" t="t" r="r" b="b"/>
              <a:pathLst>
                <a:path w="1597" h="1252" extrusionOk="0">
                  <a:moveTo>
                    <a:pt x="1597" y="1"/>
                  </a:moveTo>
                  <a:lnTo>
                    <a:pt x="1535" y="77"/>
                  </a:lnTo>
                  <a:cubicBezTo>
                    <a:pt x="1504" y="123"/>
                    <a:pt x="1451" y="192"/>
                    <a:pt x="1389" y="277"/>
                  </a:cubicBezTo>
                  <a:cubicBezTo>
                    <a:pt x="1359" y="315"/>
                    <a:pt x="1328" y="361"/>
                    <a:pt x="1290" y="400"/>
                  </a:cubicBezTo>
                  <a:cubicBezTo>
                    <a:pt x="1251" y="446"/>
                    <a:pt x="1213" y="499"/>
                    <a:pt x="1167" y="545"/>
                  </a:cubicBezTo>
                  <a:cubicBezTo>
                    <a:pt x="1082" y="638"/>
                    <a:pt x="983" y="730"/>
                    <a:pt x="883" y="814"/>
                  </a:cubicBezTo>
                  <a:cubicBezTo>
                    <a:pt x="829" y="860"/>
                    <a:pt x="775" y="899"/>
                    <a:pt x="714" y="937"/>
                  </a:cubicBezTo>
                  <a:cubicBezTo>
                    <a:pt x="660" y="968"/>
                    <a:pt x="607" y="1006"/>
                    <a:pt x="553" y="1037"/>
                  </a:cubicBezTo>
                  <a:cubicBezTo>
                    <a:pt x="492" y="1067"/>
                    <a:pt x="438" y="1090"/>
                    <a:pt x="384" y="1113"/>
                  </a:cubicBezTo>
                  <a:cubicBezTo>
                    <a:pt x="330" y="1144"/>
                    <a:pt x="284" y="1159"/>
                    <a:pt x="231" y="1182"/>
                  </a:cubicBezTo>
                  <a:cubicBezTo>
                    <a:pt x="185" y="1198"/>
                    <a:pt x="139" y="1213"/>
                    <a:pt x="100" y="1221"/>
                  </a:cubicBezTo>
                  <a:cubicBezTo>
                    <a:pt x="69" y="1236"/>
                    <a:pt x="23" y="1244"/>
                    <a:pt x="0" y="1252"/>
                  </a:cubicBezTo>
                  <a:cubicBezTo>
                    <a:pt x="31" y="1244"/>
                    <a:pt x="62" y="1236"/>
                    <a:pt x="100" y="1228"/>
                  </a:cubicBezTo>
                  <a:cubicBezTo>
                    <a:pt x="146" y="1213"/>
                    <a:pt x="185" y="1198"/>
                    <a:pt x="238" y="1182"/>
                  </a:cubicBezTo>
                  <a:cubicBezTo>
                    <a:pt x="284" y="1167"/>
                    <a:pt x="330" y="1144"/>
                    <a:pt x="392" y="1121"/>
                  </a:cubicBezTo>
                  <a:cubicBezTo>
                    <a:pt x="445" y="1098"/>
                    <a:pt x="499" y="1075"/>
                    <a:pt x="553" y="1044"/>
                  </a:cubicBezTo>
                  <a:cubicBezTo>
                    <a:pt x="614" y="1014"/>
                    <a:pt x="668" y="983"/>
                    <a:pt x="722" y="952"/>
                  </a:cubicBezTo>
                  <a:cubicBezTo>
                    <a:pt x="783" y="914"/>
                    <a:pt x="837" y="875"/>
                    <a:pt x="891" y="829"/>
                  </a:cubicBezTo>
                  <a:cubicBezTo>
                    <a:pt x="944" y="791"/>
                    <a:pt x="998" y="745"/>
                    <a:pt x="1044" y="699"/>
                  </a:cubicBezTo>
                  <a:cubicBezTo>
                    <a:pt x="1098" y="653"/>
                    <a:pt x="1144" y="607"/>
                    <a:pt x="1182" y="561"/>
                  </a:cubicBezTo>
                  <a:cubicBezTo>
                    <a:pt x="1228" y="515"/>
                    <a:pt x="1267" y="461"/>
                    <a:pt x="1305" y="415"/>
                  </a:cubicBezTo>
                  <a:cubicBezTo>
                    <a:pt x="1343" y="369"/>
                    <a:pt x="1374" y="331"/>
                    <a:pt x="1397" y="285"/>
                  </a:cubicBezTo>
                  <a:cubicBezTo>
                    <a:pt x="1458" y="208"/>
                    <a:pt x="1512" y="131"/>
                    <a:pt x="1543" y="85"/>
                  </a:cubicBezTo>
                  <a:lnTo>
                    <a:pt x="1597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30335" y="4622751"/>
              <a:ext cx="56916" cy="69634"/>
            </a:xfrm>
            <a:custGeom>
              <a:avLst/>
              <a:gdLst/>
              <a:ahLst/>
              <a:cxnLst/>
              <a:rect l="l" t="t" r="r" b="b"/>
              <a:pathLst>
                <a:path w="998" h="1221" extrusionOk="0">
                  <a:moveTo>
                    <a:pt x="0" y="0"/>
                  </a:moveTo>
                  <a:lnTo>
                    <a:pt x="15" y="69"/>
                  </a:lnTo>
                  <a:cubicBezTo>
                    <a:pt x="23" y="92"/>
                    <a:pt x="31" y="115"/>
                    <a:pt x="38" y="146"/>
                  </a:cubicBezTo>
                  <a:cubicBezTo>
                    <a:pt x="46" y="177"/>
                    <a:pt x="54" y="208"/>
                    <a:pt x="69" y="238"/>
                  </a:cubicBezTo>
                  <a:cubicBezTo>
                    <a:pt x="85" y="277"/>
                    <a:pt x="100" y="315"/>
                    <a:pt x="115" y="353"/>
                  </a:cubicBezTo>
                  <a:cubicBezTo>
                    <a:pt x="138" y="392"/>
                    <a:pt x="161" y="438"/>
                    <a:pt x="177" y="476"/>
                  </a:cubicBezTo>
                  <a:cubicBezTo>
                    <a:pt x="200" y="522"/>
                    <a:pt x="230" y="561"/>
                    <a:pt x="261" y="599"/>
                  </a:cubicBezTo>
                  <a:cubicBezTo>
                    <a:pt x="292" y="645"/>
                    <a:pt x="322" y="683"/>
                    <a:pt x="353" y="722"/>
                  </a:cubicBezTo>
                  <a:cubicBezTo>
                    <a:pt x="391" y="760"/>
                    <a:pt x="422" y="798"/>
                    <a:pt x="461" y="837"/>
                  </a:cubicBezTo>
                  <a:cubicBezTo>
                    <a:pt x="491" y="875"/>
                    <a:pt x="530" y="906"/>
                    <a:pt x="568" y="937"/>
                  </a:cubicBezTo>
                  <a:cubicBezTo>
                    <a:pt x="592" y="961"/>
                    <a:pt x="621" y="985"/>
                    <a:pt x="650" y="1005"/>
                  </a:cubicBezTo>
                  <a:lnTo>
                    <a:pt x="650" y="1005"/>
                  </a:lnTo>
                  <a:cubicBezTo>
                    <a:pt x="623" y="981"/>
                    <a:pt x="593" y="960"/>
                    <a:pt x="568" y="929"/>
                  </a:cubicBezTo>
                  <a:cubicBezTo>
                    <a:pt x="530" y="898"/>
                    <a:pt x="491" y="868"/>
                    <a:pt x="461" y="829"/>
                  </a:cubicBezTo>
                  <a:cubicBezTo>
                    <a:pt x="422" y="791"/>
                    <a:pt x="391" y="752"/>
                    <a:pt x="361" y="714"/>
                  </a:cubicBezTo>
                  <a:cubicBezTo>
                    <a:pt x="338" y="676"/>
                    <a:pt x="299" y="637"/>
                    <a:pt x="276" y="591"/>
                  </a:cubicBezTo>
                  <a:cubicBezTo>
                    <a:pt x="253" y="553"/>
                    <a:pt x="223" y="507"/>
                    <a:pt x="200" y="468"/>
                  </a:cubicBezTo>
                  <a:cubicBezTo>
                    <a:pt x="177" y="430"/>
                    <a:pt x="154" y="392"/>
                    <a:pt x="138" y="346"/>
                  </a:cubicBezTo>
                  <a:cubicBezTo>
                    <a:pt x="115" y="307"/>
                    <a:pt x="100" y="277"/>
                    <a:pt x="85" y="238"/>
                  </a:cubicBezTo>
                  <a:cubicBezTo>
                    <a:pt x="69" y="200"/>
                    <a:pt x="54" y="169"/>
                    <a:pt x="46" y="138"/>
                  </a:cubicBezTo>
                  <a:cubicBezTo>
                    <a:pt x="38" y="115"/>
                    <a:pt x="31" y="85"/>
                    <a:pt x="23" y="62"/>
                  </a:cubicBezTo>
                  <a:lnTo>
                    <a:pt x="0" y="0"/>
                  </a:lnTo>
                  <a:close/>
                  <a:moveTo>
                    <a:pt x="650" y="1005"/>
                  </a:moveTo>
                  <a:cubicBezTo>
                    <a:pt x="656" y="1010"/>
                    <a:pt x="662" y="1015"/>
                    <a:pt x="668" y="1021"/>
                  </a:cubicBezTo>
                  <a:cubicBezTo>
                    <a:pt x="695" y="1041"/>
                    <a:pt x="727" y="1067"/>
                    <a:pt x="756" y="1084"/>
                  </a:cubicBezTo>
                  <a:lnTo>
                    <a:pt x="756" y="1084"/>
                  </a:lnTo>
                  <a:cubicBezTo>
                    <a:pt x="729" y="1065"/>
                    <a:pt x="700" y="1045"/>
                    <a:pt x="675" y="1021"/>
                  </a:cubicBezTo>
                  <a:cubicBezTo>
                    <a:pt x="667" y="1016"/>
                    <a:pt x="659" y="1011"/>
                    <a:pt x="650" y="1005"/>
                  </a:cubicBezTo>
                  <a:close/>
                  <a:moveTo>
                    <a:pt x="756" y="1084"/>
                  </a:moveTo>
                  <a:cubicBezTo>
                    <a:pt x="762" y="1088"/>
                    <a:pt x="769" y="1093"/>
                    <a:pt x="775" y="1098"/>
                  </a:cubicBezTo>
                  <a:cubicBezTo>
                    <a:pt x="780" y="1100"/>
                    <a:pt x="784" y="1102"/>
                    <a:pt x="788" y="1105"/>
                  </a:cubicBezTo>
                  <a:lnTo>
                    <a:pt x="788" y="1105"/>
                  </a:lnTo>
                  <a:cubicBezTo>
                    <a:pt x="782" y="1100"/>
                    <a:pt x="775" y="1095"/>
                    <a:pt x="768" y="1090"/>
                  </a:cubicBezTo>
                  <a:cubicBezTo>
                    <a:pt x="764" y="1088"/>
                    <a:pt x="760" y="1086"/>
                    <a:pt x="756" y="1084"/>
                  </a:cubicBezTo>
                  <a:close/>
                  <a:moveTo>
                    <a:pt x="788" y="1105"/>
                  </a:moveTo>
                  <a:cubicBezTo>
                    <a:pt x="812" y="1120"/>
                    <a:pt x="834" y="1134"/>
                    <a:pt x="852" y="1151"/>
                  </a:cubicBezTo>
                  <a:lnTo>
                    <a:pt x="921" y="1190"/>
                  </a:lnTo>
                  <a:lnTo>
                    <a:pt x="998" y="1221"/>
                  </a:lnTo>
                  <a:lnTo>
                    <a:pt x="998" y="1221"/>
                  </a:lnTo>
                  <a:lnTo>
                    <a:pt x="936" y="1190"/>
                  </a:lnTo>
                  <a:cubicBezTo>
                    <a:pt x="913" y="1174"/>
                    <a:pt x="890" y="1167"/>
                    <a:pt x="860" y="1151"/>
                  </a:cubicBezTo>
                  <a:cubicBezTo>
                    <a:pt x="840" y="1138"/>
                    <a:pt x="815" y="1120"/>
                    <a:pt x="788" y="1105"/>
                  </a:cubicBez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25487" y="4734759"/>
              <a:ext cx="58741" cy="47335"/>
            </a:xfrm>
            <a:custGeom>
              <a:avLst/>
              <a:gdLst/>
              <a:ahLst/>
              <a:cxnLst/>
              <a:rect l="l" t="t" r="r" b="b"/>
              <a:pathLst>
                <a:path w="1030" h="830" extrusionOk="0">
                  <a:moveTo>
                    <a:pt x="1" y="1"/>
                  </a:moveTo>
                  <a:lnTo>
                    <a:pt x="39" y="47"/>
                  </a:lnTo>
                  <a:cubicBezTo>
                    <a:pt x="62" y="70"/>
                    <a:pt x="100" y="108"/>
                    <a:pt x="139" y="154"/>
                  </a:cubicBezTo>
                  <a:cubicBezTo>
                    <a:pt x="162" y="177"/>
                    <a:pt x="185" y="200"/>
                    <a:pt x="216" y="223"/>
                  </a:cubicBezTo>
                  <a:cubicBezTo>
                    <a:pt x="239" y="247"/>
                    <a:pt x="269" y="277"/>
                    <a:pt x="292" y="300"/>
                  </a:cubicBezTo>
                  <a:cubicBezTo>
                    <a:pt x="354" y="354"/>
                    <a:pt x="415" y="408"/>
                    <a:pt x="484" y="454"/>
                  </a:cubicBezTo>
                  <a:cubicBezTo>
                    <a:pt x="615" y="561"/>
                    <a:pt x="745" y="653"/>
                    <a:pt x="853" y="722"/>
                  </a:cubicBezTo>
                  <a:cubicBezTo>
                    <a:pt x="952" y="784"/>
                    <a:pt x="1029" y="830"/>
                    <a:pt x="1029" y="830"/>
                  </a:cubicBezTo>
                  <a:cubicBezTo>
                    <a:pt x="1029" y="830"/>
                    <a:pt x="952" y="784"/>
                    <a:pt x="853" y="715"/>
                  </a:cubicBezTo>
                  <a:cubicBezTo>
                    <a:pt x="753" y="646"/>
                    <a:pt x="615" y="546"/>
                    <a:pt x="492" y="446"/>
                  </a:cubicBezTo>
                  <a:cubicBezTo>
                    <a:pt x="361" y="339"/>
                    <a:pt x="246" y="231"/>
                    <a:pt x="154" y="1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528567" y="4748333"/>
              <a:ext cx="51270" cy="32450"/>
            </a:xfrm>
            <a:custGeom>
              <a:avLst/>
              <a:gdLst/>
              <a:ahLst/>
              <a:cxnLst/>
              <a:rect l="l" t="t" r="r" b="b"/>
              <a:pathLst>
                <a:path w="899" h="569" extrusionOk="0">
                  <a:moveTo>
                    <a:pt x="0" y="1"/>
                  </a:moveTo>
                  <a:lnTo>
                    <a:pt x="31" y="39"/>
                  </a:lnTo>
                  <a:cubicBezTo>
                    <a:pt x="39" y="47"/>
                    <a:pt x="54" y="62"/>
                    <a:pt x="69" y="78"/>
                  </a:cubicBezTo>
                  <a:cubicBezTo>
                    <a:pt x="77" y="93"/>
                    <a:pt x="100" y="116"/>
                    <a:pt x="116" y="131"/>
                  </a:cubicBezTo>
                  <a:cubicBezTo>
                    <a:pt x="131" y="147"/>
                    <a:pt x="154" y="170"/>
                    <a:pt x="177" y="193"/>
                  </a:cubicBezTo>
                  <a:cubicBezTo>
                    <a:pt x="200" y="208"/>
                    <a:pt x="231" y="231"/>
                    <a:pt x="254" y="254"/>
                  </a:cubicBezTo>
                  <a:cubicBezTo>
                    <a:pt x="307" y="292"/>
                    <a:pt x="361" y="331"/>
                    <a:pt x="422" y="369"/>
                  </a:cubicBezTo>
                  <a:cubicBezTo>
                    <a:pt x="484" y="408"/>
                    <a:pt x="545" y="438"/>
                    <a:pt x="607" y="461"/>
                  </a:cubicBezTo>
                  <a:cubicBezTo>
                    <a:pt x="637" y="477"/>
                    <a:pt x="668" y="492"/>
                    <a:pt x="699" y="500"/>
                  </a:cubicBezTo>
                  <a:lnTo>
                    <a:pt x="775" y="530"/>
                  </a:lnTo>
                  <a:cubicBezTo>
                    <a:pt x="829" y="546"/>
                    <a:pt x="875" y="561"/>
                    <a:pt x="898" y="569"/>
                  </a:cubicBezTo>
                  <a:cubicBezTo>
                    <a:pt x="883" y="561"/>
                    <a:pt x="837" y="546"/>
                    <a:pt x="783" y="530"/>
                  </a:cubicBezTo>
                  <a:cubicBezTo>
                    <a:pt x="760" y="523"/>
                    <a:pt x="729" y="507"/>
                    <a:pt x="706" y="500"/>
                  </a:cubicBezTo>
                  <a:lnTo>
                    <a:pt x="614" y="454"/>
                  </a:lnTo>
                  <a:cubicBezTo>
                    <a:pt x="492" y="392"/>
                    <a:pt x="376" y="323"/>
                    <a:pt x="269" y="239"/>
                  </a:cubicBezTo>
                  <a:cubicBezTo>
                    <a:pt x="215" y="193"/>
                    <a:pt x="177" y="154"/>
                    <a:pt x="131" y="116"/>
                  </a:cubicBezTo>
                  <a:cubicBezTo>
                    <a:pt x="85" y="85"/>
                    <a:pt x="62" y="55"/>
                    <a:pt x="31" y="3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91586" y="4743086"/>
              <a:ext cx="58684" cy="44255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1029" y="1"/>
                  </a:moveTo>
                  <a:cubicBezTo>
                    <a:pt x="1029" y="1"/>
                    <a:pt x="960" y="39"/>
                    <a:pt x="852" y="101"/>
                  </a:cubicBezTo>
                  <a:lnTo>
                    <a:pt x="776" y="154"/>
                  </a:lnTo>
                  <a:cubicBezTo>
                    <a:pt x="745" y="177"/>
                    <a:pt x="714" y="200"/>
                    <a:pt x="683" y="223"/>
                  </a:cubicBezTo>
                  <a:cubicBezTo>
                    <a:pt x="622" y="262"/>
                    <a:pt x="553" y="315"/>
                    <a:pt x="492" y="361"/>
                  </a:cubicBezTo>
                  <a:cubicBezTo>
                    <a:pt x="361" y="461"/>
                    <a:pt x="238" y="561"/>
                    <a:pt x="146" y="645"/>
                  </a:cubicBezTo>
                  <a:cubicBezTo>
                    <a:pt x="54" y="722"/>
                    <a:pt x="0" y="776"/>
                    <a:pt x="0" y="776"/>
                  </a:cubicBezTo>
                  <a:cubicBezTo>
                    <a:pt x="0" y="776"/>
                    <a:pt x="238" y="569"/>
                    <a:pt x="499" y="377"/>
                  </a:cubicBezTo>
                  <a:cubicBezTo>
                    <a:pt x="630" y="277"/>
                    <a:pt x="768" y="185"/>
                    <a:pt x="860" y="116"/>
                  </a:cubicBezTo>
                  <a:lnTo>
                    <a:pt x="1029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2700000">
            <a:off x="326313" y="-23930"/>
            <a:ext cx="489921" cy="992436"/>
            <a:chOff x="4457222" y="4077425"/>
            <a:chExt cx="390427" cy="790892"/>
          </a:xfrm>
        </p:grpSpPr>
        <p:sp>
          <p:nvSpPr>
            <p:cNvPr id="31" name="Google Shape;31;p2"/>
            <p:cNvSpPr/>
            <p:nvPr/>
          </p:nvSpPr>
          <p:spPr>
            <a:xfrm>
              <a:off x="4457222" y="4077425"/>
              <a:ext cx="390427" cy="790892"/>
            </a:xfrm>
            <a:custGeom>
              <a:avLst/>
              <a:gdLst/>
              <a:ahLst/>
              <a:cxnLst/>
              <a:rect l="l" t="t" r="r" b="b"/>
              <a:pathLst>
                <a:path w="6846" h="13868" extrusionOk="0">
                  <a:moveTo>
                    <a:pt x="4367" y="1681"/>
                  </a:moveTo>
                  <a:lnTo>
                    <a:pt x="4405" y="1919"/>
                  </a:lnTo>
                  <a:cubicBezTo>
                    <a:pt x="4428" y="2057"/>
                    <a:pt x="4452" y="2249"/>
                    <a:pt x="4475" y="2441"/>
                  </a:cubicBezTo>
                  <a:cubicBezTo>
                    <a:pt x="4498" y="2625"/>
                    <a:pt x="4513" y="2824"/>
                    <a:pt x="4513" y="2963"/>
                  </a:cubicBezTo>
                  <a:cubicBezTo>
                    <a:pt x="4513" y="3055"/>
                    <a:pt x="4513" y="3124"/>
                    <a:pt x="4521" y="3162"/>
                  </a:cubicBezTo>
                  <a:lnTo>
                    <a:pt x="4521" y="2963"/>
                  </a:lnTo>
                  <a:cubicBezTo>
                    <a:pt x="4521" y="2817"/>
                    <a:pt x="4513" y="2625"/>
                    <a:pt x="4490" y="2433"/>
                  </a:cubicBezTo>
                  <a:cubicBezTo>
                    <a:pt x="4482" y="2341"/>
                    <a:pt x="4475" y="2241"/>
                    <a:pt x="4459" y="2157"/>
                  </a:cubicBezTo>
                  <a:cubicBezTo>
                    <a:pt x="4452" y="2111"/>
                    <a:pt x="4452" y="2065"/>
                    <a:pt x="4444" y="2026"/>
                  </a:cubicBezTo>
                  <a:cubicBezTo>
                    <a:pt x="4428" y="1988"/>
                    <a:pt x="4428" y="1950"/>
                    <a:pt x="4421" y="1911"/>
                  </a:cubicBezTo>
                  <a:cubicBezTo>
                    <a:pt x="4405" y="1842"/>
                    <a:pt x="4390" y="1788"/>
                    <a:pt x="4382" y="1742"/>
                  </a:cubicBezTo>
                  <a:lnTo>
                    <a:pt x="4367" y="1681"/>
                  </a:lnTo>
                  <a:close/>
                  <a:moveTo>
                    <a:pt x="4298" y="1942"/>
                  </a:moveTo>
                  <a:lnTo>
                    <a:pt x="4298" y="1996"/>
                  </a:lnTo>
                  <a:cubicBezTo>
                    <a:pt x="4298" y="2034"/>
                    <a:pt x="4298" y="2080"/>
                    <a:pt x="4306" y="2141"/>
                  </a:cubicBezTo>
                  <a:cubicBezTo>
                    <a:pt x="4306" y="2172"/>
                    <a:pt x="4313" y="2211"/>
                    <a:pt x="4313" y="2241"/>
                  </a:cubicBezTo>
                  <a:cubicBezTo>
                    <a:pt x="4321" y="2272"/>
                    <a:pt x="4321" y="2310"/>
                    <a:pt x="4329" y="2349"/>
                  </a:cubicBezTo>
                  <a:cubicBezTo>
                    <a:pt x="4344" y="2425"/>
                    <a:pt x="4359" y="2502"/>
                    <a:pt x="4375" y="2587"/>
                  </a:cubicBezTo>
                  <a:cubicBezTo>
                    <a:pt x="4405" y="2748"/>
                    <a:pt x="4444" y="2901"/>
                    <a:pt x="4475" y="3024"/>
                  </a:cubicBezTo>
                  <a:cubicBezTo>
                    <a:pt x="4498" y="3085"/>
                    <a:pt x="4513" y="3139"/>
                    <a:pt x="4521" y="3170"/>
                  </a:cubicBezTo>
                  <a:lnTo>
                    <a:pt x="4521" y="3162"/>
                  </a:lnTo>
                  <a:cubicBezTo>
                    <a:pt x="4513" y="3124"/>
                    <a:pt x="4498" y="3078"/>
                    <a:pt x="4482" y="3024"/>
                  </a:cubicBezTo>
                  <a:cubicBezTo>
                    <a:pt x="4459" y="2901"/>
                    <a:pt x="4421" y="2748"/>
                    <a:pt x="4390" y="2587"/>
                  </a:cubicBezTo>
                  <a:cubicBezTo>
                    <a:pt x="4359" y="2425"/>
                    <a:pt x="4336" y="2264"/>
                    <a:pt x="4321" y="2141"/>
                  </a:cubicBezTo>
                  <a:cubicBezTo>
                    <a:pt x="4306" y="2019"/>
                    <a:pt x="4298" y="1942"/>
                    <a:pt x="4298" y="1942"/>
                  </a:cubicBezTo>
                  <a:close/>
                  <a:moveTo>
                    <a:pt x="4521" y="3177"/>
                  </a:moveTo>
                  <a:lnTo>
                    <a:pt x="4521" y="3185"/>
                  </a:lnTo>
                  <a:lnTo>
                    <a:pt x="4528" y="3200"/>
                  </a:lnTo>
                  <a:cubicBezTo>
                    <a:pt x="4528" y="3193"/>
                    <a:pt x="4528" y="3185"/>
                    <a:pt x="4521" y="3177"/>
                  </a:cubicBezTo>
                  <a:close/>
                  <a:moveTo>
                    <a:pt x="3753" y="2011"/>
                  </a:moveTo>
                  <a:cubicBezTo>
                    <a:pt x="3753" y="2011"/>
                    <a:pt x="3753" y="2034"/>
                    <a:pt x="3761" y="2072"/>
                  </a:cubicBezTo>
                  <a:cubicBezTo>
                    <a:pt x="3769" y="2095"/>
                    <a:pt x="3776" y="2118"/>
                    <a:pt x="3784" y="2141"/>
                  </a:cubicBezTo>
                  <a:cubicBezTo>
                    <a:pt x="3784" y="2172"/>
                    <a:pt x="3792" y="2203"/>
                    <a:pt x="3807" y="2234"/>
                  </a:cubicBezTo>
                  <a:cubicBezTo>
                    <a:pt x="3815" y="2264"/>
                    <a:pt x="3830" y="2295"/>
                    <a:pt x="3838" y="2333"/>
                  </a:cubicBezTo>
                  <a:cubicBezTo>
                    <a:pt x="3853" y="2372"/>
                    <a:pt x="3868" y="2410"/>
                    <a:pt x="3884" y="2448"/>
                  </a:cubicBezTo>
                  <a:cubicBezTo>
                    <a:pt x="3899" y="2487"/>
                    <a:pt x="3922" y="2525"/>
                    <a:pt x="3945" y="2564"/>
                  </a:cubicBezTo>
                  <a:cubicBezTo>
                    <a:pt x="3960" y="2610"/>
                    <a:pt x="3983" y="2648"/>
                    <a:pt x="4006" y="2686"/>
                  </a:cubicBezTo>
                  <a:cubicBezTo>
                    <a:pt x="4052" y="2763"/>
                    <a:pt x="4098" y="2840"/>
                    <a:pt x="4152" y="2909"/>
                  </a:cubicBezTo>
                  <a:cubicBezTo>
                    <a:pt x="4175" y="2940"/>
                    <a:pt x="4198" y="2978"/>
                    <a:pt x="4229" y="3001"/>
                  </a:cubicBezTo>
                  <a:cubicBezTo>
                    <a:pt x="4252" y="3032"/>
                    <a:pt x="4275" y="3062"/>
                    <a:pt x="4298" y="3085"/>
                  </a:cubicBezTo>
                  <a:cubicBezTo>
                    <a:pt x="4344" y="3139"/>
                    <a:pt x="4382" y="3185"/>
                    <a:pt x="4405" y="3208"/>
                  </a:cubicBezTo>
                  <a:lnTo>
                    <a:pt x="4444" y="3239"/>
                  </a:lnTo>
                  <a:lnTo>
                    <a:pt x="4444" y="3239"/>
                  </a:lnTo>
                  <a:lnTo>
                    <a:pt x="4405" y="3200"/>
                  </a:lnTo>
                  <a:cubicBezTo>
                    <a:pt x="4382" y="3177"/>
                    <a:pt x="4344" y="3131"/>
                    <a:pt x="4298" y="3078"/>
                  </a:cubicBezTo>
                  <a:cubicBezTo>
                    <a:pt x="4275" y="3055"/>
                    <a:pt x="4252" y="3024"/>
                    <a:pt x="4229" y="2993"/>
                  </a:cubicBezTo>
                  <a:cubicBezTo>
                    <a:pt x="4206" y="2963"/>
                    <a:pt x="4183" y="2932"/>
                    <a:pt x="4160" y="2901"/>
                  </a:cubicBezTo>
                  <a:cubicBezTo>
                    <a:pt x="4114" y="2832"/>
                    <a:pt x="4060" y="2755"/>
                    <a:pt x="4022" y="2679"/>
                  </a:cubicBezTo>
                  <a:cubicBezTo>
                    <a:pt x="3976" y="2602"/>
                    <a:pt x="3937" y="2517"/>
                    <a:pt x="3907" y="2441"/>
                  </a:cubicBezTo>
                  <a:cubicBezTo>
                    <a:pt x="3868" y="2364"/>
                    <a:pt x="3845" y="2287"/>
                    <a:pt x="3822" y="2226"/>
                  </a:cubicBezTo>
                  <a:cubicBezTo>
                    <a:pt x="3799" y="2164"/>
                    <a:pt x="3784" y="2111"/>
                    <a:pt x="3769" y="2072"/>
                  </a:cubicBezTo>
                  <a:lnTo>
                    <a:pt x="3753" y="2011"/>
                  </a:lnTo>
                  <a:close/>
                  <a:moveTo>
                    <a:pt x="6769" y="645"/>
                  </a:moveTo>
                  <a:cubicBezTo>
                    <a:pt x="6761" y="691"/>
                    <a:pt x="6754" y="729"/>
                    <a:pt x="6754" y="775"/>
                  </a:cubicBezTo>
                  <a:lnTo>
                    <a:pt x="6754" y="783"/>
                  </a:lnTo>
                  <a:cubicBezTo>
                    <a:pt x="6654" y="1428"/>
                    <a:pt x="6493" y="2517"/>
                    <a:pt x="5265" y="3239"/>
                  </a:cubicBezTo>
                  <a:cubicBezTo>
                    <a:pt x="5265" y="3231"/>
                    <a:pt x="5257" y="3216"/>
                    <a:pt x="5257" y="3193"/>
                  </a:cubicBezTo>
                  <a:lnTo>
                    <a:pt x="5257" y="3185"/>
                  </a:lnTo>
                  <a:lnTo>
                    <a:pt x="5257" y="3124"/>
                  </a:lnTo>
                  <a:lnTo>
                    <a:pt x="5257" y="3070"/>
                  </a:lnTo>
                  <a:lnTo>
                    <a:pt x="5257" y="2986"/>
                  </a:lnTo>
                  <a:cubicBezTo>
                    <a:pt x="5257" y="2955"/>
                    <a:pt x="5257" y="2917"/>
                    <a:pt x="5265" y="2878"/>
                  </a:cubicBezTo>
                  <a:cubicBezTo>
                    <a:pt x="5273" y="2847"/>
                    <a:pt x="5273" y="2809"/>
                    <a:pt x="5280" y="2771"/>
                  </a:cubicBezTo>
                  <a:cubicBezTo>
                    <a:pt x="5296" y="2686"/>
                    <a:pt x="5311" y="2602"/>
                    <a:pt x="5334" y="2517"/>
                  </a:cubicBezTo>
                  <a:cubicBezTo>
                    <a:pt x="5372" y="2356"/>
                    <a:pt x="5426" y="2195"/>
                    <a:pt x="5464" y="2065"/>
                  </a:cubicBezTo>
                  <a:cubicBezTo>
                    <a:pt x="5503" y="1942"/>
                    <a:pt x="5526" y="1865"/>
                    <a:pt x="5526" y="1865"/>
                  </a:cubicBezTo>
                  <a:lnTo>
                    <a:pt x="5526" y="1865"/>
                  </a:lnTo>
                  <a:cubicBezTo>
                    <a:pt x="5526" y="1865"/>
                    <a:pt x="5487" y="1942"/>
                    <a:pt x="5449" y="2065"/>
                  </a:cubicBezTo>
                  <a:lnTo>
                    <a:pt x="5411" y="2157"/>
                  </a:lnTo>
                  <a:cubicBezTo>
                    <a:pt x="5403" y="2195"/>
                    <a:pt x="5388" y="2234"/>
                    <a:pt x="5380" y="2272"/>
                  </a:cubicBezTo>
                  <a:cubicBezTo>
                    <a:pt x="5357" y="2349"/>
                    <a:pt x="5334" y="2433"/>
                    <a:pt x="5319" y="2517"/>
                  </a:cubicBezTo>
                  <a:cubicBezTo>
                    <a:pt x="5296" y="2602"/>
                    <a:pt x="5280" y="2679"/>
                    <a:pt x="5265" y="2763"/>
                  </a:cubicBezTo>
                  <a:cubicBezTo>
                    <a:pt x="5265" y="2801"/>
                    <a:pt x="5257" y="2840"/>
                    <a:pt x="5257" y="2878"/>
                  </a:cubicBezTo>
                  <a:cubicBezTo>
                    <a:pt x="5250" y="2917"/>
                    <a:pt x="5250" y="2947"/>
                    <a:pt x="5250" y="2986"/>
                  </a:cubicBezTo>
                  <a:lnTo>
                    <a:pt x="5250" y="2886"/>
                  </a:lnTo>
                  <a:lnTo>
                    <a:pt x="5250" y="2748"/>
                  </a:lnTo>
                  <a:cubicBezTo>
                    <a:pt x="5257" y="2656"/>
                    <a:pt x="5265" y="2556"/>
                    <a:pt x="5280" y="2464"/>
                  </a:cubicBezTo>
                  <a:cubicBezTo>
                    <a:pt x="5296" y="2364"/>
                    <a:pt x="5311" y="2272"/>
                    <a:pt x="5334" y="2172"/>
                  </a:cubicBezTo>
                  <a:cubicBezTo>
                    <a:pt x="5357" y="2080"/>
                    <a:pt x="5380" y="2003"/>
                    <a:pt x="5403" y="1927"/>
                  </a:cubicBezTo>
                  <a:cubicBezTo>
                    <a:pt x="5426" y="1858"/>
                    <a:pt x="5441" y="1804"/>
                    <a:pt x="5457" y="1758"/>
                  </a:cubicBezTo>
                  <a:cubicBezTo>
                    <a:pt x="5472" y="1719"/>
                    <a:pt x="5480" y="1696"/>
                    <a:pt x="5480" y="1696"/>
                  </a:cubicBezTo>
                  <a:lnTo>
                    <a:pt x="5480" y="1696"/>
                  </a:lnTo>
                  <a:lnTo>
                    <a:pt x="5449" y="1758"/>
                  </a:lnTo>
                  <a:cubicBezTo>
                    <a:pt x="5441" y="1781"/>
                    <a:pt x="5434" y="1804"/>
                    <a:pt x="5418" y="1834"/>
                  </a:cubicBezTo>
                  <a:cubicBezTo>
                    <a:pt x="5411" y="1858"/>
                    <a:pt x="5395" y="1888"/>
                    <a:pt x="5388" y="1927"/>
                  </a:cubicBezTo>
                  <a:cubicBezTo>
                    <a:pt x="5372" y="1965"/>
                    <a:pt x="5365" y="2003"/>
                    <a:pt x="5349" y="2042"/>
                  </a:cubicBezTo>
                  <a:cubicBezTo>
                    <a:pt x="5334" y="2080"/>
                    <a:pt x="5326" y="2126"/>
                    <a:pt x="5311" y="2172"/>
                  </a:cubicBezTo>
                  <a:cubicBezTo>
                    <a:pt x="5303" y="2218"/>
                    <a:pt x="5296" y="2264"/>
                    <a:pt x="5288" y="2310"/>
                  </a:cubicBezTo>
                  <a:cubicBezTo>
                    <a:pt x="5280" y="2356"/>
                    <a:pt x="5273" y="2410"/>
                    <a:pt x="5265" y="2456"/>
                  </a:cubicBezTo>
                  <a:cubicBezTo>
                    <a:pt x="5250" y="2556"/>
                    <a:pt x="5242" y="2656"/>
                    <a:pt x="5234" y="2748"/>
                  </a:cubicBezTo>
                  <a:lnTo>
                    <a:pt x="5234" y="2878"/>
                  </a:lnTo>
                  <a:lnTo>
                    <a:pt x="5234" y="3001"/>
                  </a:lnTo>
                  <a:cubicBezTo>
                    <a:pt x="5234" y="3055"/>
                    <a:pt x="5234" y="3093"/>
                    <a:pt x="5242" y="3139"/>
                  </a:cubicBezTo>
                  <a:lnTo>
                    <a:pt x="5242" y="3147"/>
                  </a:lnTo>
                  <a:cubicBezTo>
                    <a:pt x="5188" y="2801"/>
                    <a:pt x="5088" y="1804"/>
                    <a:pt x="5787" y="1274"/>
                  </a:cubicBezTo>
                  <a:cubicBezTo>
                    <a:pt x="5933" y="1175"/>
                    <a:pt x="6071" y="1098"/>
                    <a:pt x="6194" y="1029"/>
                  </a:cubicBezTo>
                  <a:cubicBezTo>
                    <a:pt x="6393" y="921"/>
                    <a:pt x="6593" y="791"/>
                    <a:pt x="6769" y="645"/>
                  </a:cubicBezTo>
                  <a:close/>
                  <a:moveTo>
                    <a:pt x="3907" y="169"/>
                  </a:moveTo>
                  <a:cubicBezTo>
                    <a:pt x="3937" y="261"/>
                    <a:pt x="3983" y="346"/>
                    <a:pt x="4029" y="430"/>
                  </a:cubicBezTo>
                  <a:cubicBezTo>
                    <a:pt x="4098" y="576"/>
                    <a:pt x="4214" y="798"/>
                    <a:pt x="4382" y="1175"/>
                  </a:cubicBezTo>
                  <a:cubicBezTo>
                    <a:pt x="4689" y="1842"/>
                    <a:pt x="4574" y="2855"/>
                    <a:pt x="4528" y="3200"/>
                  </a:cubicBezTo>
                  <a:cubicBezTo>
                    <a:pt x="4528" y="3224"/>
                    <a:pt x="4521" y="3247"/>
                    <a:pt x="4513" y="3262"/>
                  </a:cubicBezTo>
                  <a:lnTo>
                    <a:pt x="4490" y="3208"/>
                  </a:lnTo>
                  <a:cubicBezTo>
                    <a:pt x="4467" y="3154"/>
                    <a:pt x="4436" y="3070"/>
                    <a:pt x="4398" y="2970"/>
                  </a:cubicBezTo>
                  <a:cubicBezTo>
                    <a:pt x="4382" y="2917"/>
                    <a:pt x="4359" y="2863"/>
                    <a:pt x="4336" y="2801"/>
                  </a:cubicBezTo>
                  <a:cubicBezTo>
                    <a:pt x="4321" y="2748"/>
                    <a:pt x="4298" y="2679"/>
                    <a:pt x="4283" y="2617"/>
                  </a:cubicBezTo>
                  <a:cubicBezTo>
                    <a:pt x="4244" y="2487"/>
                    <a:pt x="4206" y="2349"/>
                    <a:pt x="4168" y="2211"/>
                  </a:cubicBezTo>
                  <a:cubicBezTo>
                    <a:pt x="4137" y="2072"/>
                    <a:pt x="4114" y="1927"/>
                    <a:pt x="4091" y="1796"/>
                  </a:cubicBezTo>
                  <a:cubicBezTo>
                    <a:pt x="4068" y="1666"/>
                    <a:pt x="4045" y="1543"/>
                    <a:pt x="4029" y="1435"/>
                  </a:cubicBezTo>
                  <a:cubicBezTo>
                    <a:pt x="4022" y="1382"/>
                    <a:pt x="4014" y="1336"/>
                    <a:pt x="4006" y="1290"/>
                  </a:cubicBezTo>
                  <a:cubicBezTo>
                    <a:pt x="4006" y="1251"/>
                    <a:pt x="3999" y="1213"/>
                    <a:pt x="3991" y="1182"/>
                  </a:cubicBezTo>
                  <a:lnTo>
                    <a:pt x="3983" y="1082"/>
                  </a:lnTo>
                  <a:lnTo>
                    <a:pt x="3976" y="1082"/>
                  </a:lnTo>
                  <a:lnTo>
                    <a:pt x="3976" y="1182"/>
                  </a:lnTo>
                  <a:lnTo>
                    <a:pt x="3976" y="1290"/>
                  </a:lnTo>
                  <a:cubicBezTo>
                    <a:pt x="3976" y="1336"/>
                    <a:pt x="3976" y="1389"/>
                    <a:pt x="3983" y="1443"/>
                  </a:cubicBezTo>
                  <a:cubicBezTo>
                    <a:pt x="3999" y="1489"/>
                    <a:pt x="3999" y="1551"/>
                    <a:pt x="4006" y="1612"/>
                  </a:cubicBezTo>
                  <a:cubicBezTo>
                    <a:pt x="4014" y="1673"/>
                    <a:pt x="4029" y="1735"/>
                    <a:pt x="4037" y="1804"/>
                  </a:cubicBezTo>
                  <a:cubicBezTo>
                    <a:pt x="4045" y="1873"/>
                    <a:pt x="4060" y="1942"/>
                    <a:pt x="4075" y="2011"/>
                  </a:cubicBezTo>
                  <a:cubicBezTo>
                    <a:pt x="4098" y="2080"/>
                    <a:pt x="4114" y="2149"/>
                    <a:pt x="4129" y="2218"/>
                  </a:cubicBezTo>
                  <a:cubicBezTo>
                    <a:pt x="4168" y="2356"/>
                    <a:pt x="4206" y="2494"/>
                    <a:pt x="4252" y="2625"/>
                  </a:cubicBezTo>
                  <a:cubicBezTo>
                    <a:pt x="4275" y="2686"/>
                    <a:pt x="4290" y="2748"/>
                    <a:pt x="4313" y="2809"/>
                  </a:cubicBezTo>
                  <a:cubicBezTo>
                    <a:pt x="4336" y="2863"/>
                    <a:pt x="4359" y="2924"/>
                    <a:pt x="4375" y="2970"/>
                  </a:cubicBezTo>
                  <a:cubicBezTo>
                    <a:pt x="4413" y="3070"/>
                    <a:pt x="4452" y="3154"/>
                    <a:pt x="4475" y="3208"/>
                  </a:cubicBezTo>
                  <a:lnTo>
                    <a:pt x="4505" y="3270"/>
                  </a:lnTo>
                  <a:lnTo>
                    <a:pt x="4505" y="3277"/>
                  </a:lnTo>
                  <a:lnTo>
                    <a:pt x="4452" y="3247"/>
                  </a:lnTo>
                  <a:lnTo>
                    <a:pt x="4444" y="3239"/>
                  </a:lnTo>
                  <a:cubicBezTo>
                    <a:pt x="3078" y="2418"/>
                    <a:pt x="3692" y="752"/>
                    <a:pt x="3899" y="192"/>
                  </a:cubicBezTo>
                  <a:lnTo>
                    <a:pt x="3907" y="169"/>
                  </a:lnTo>
                  <a:close/>
                  <a:moveTo>
                    <a:pt x="5250" y="5035"/>
                  </a:moveTo>
                  <a:cubicBezTo>
                    <a:pt x="5250" y="5035"/>
                    <a:pt x="5173" y="5081"/>
                    <a:pt x="5058" y="5142"/>
                  </a:cubicBezTo>
                  <a:cubicBezTo>
                    <a:pt x="4943" y="5211"/>
                    <a:pt x="4789" y="5296"/>
                    <a:pt x="4628" y="5372"/>
                  </a:cubicBezTo>
                  <a:cubicBezTo>
                    <a:pt x="4475" y="5441"/>
                    <a:pt x="4321" y="5503"/>
                    <a:pt x="4168" y="5556"/>
                  </a:cubicBezTo>
                  <a:cubicBezTo>
                    <a:pt x="4321" y="5510"/>
                    <a:pt x="4475" y="5449"/>
                    <a:pt x="4628" y="5388"/>
                  </a:cubicBezTo>
                  <a:cubicBezTo>
                    <a:pt x="4705" y="5349"/>
                    <a:pt x="4789" y="5311"/>
                    <a:pt x="4866" y="5273"/>
                  </a:cubicBezTo>
                  <a:cubicBezTo>
                    <a:pt x="4897" y="5249"/>
                    <a:pt x="4935" y="5234"/>
                    <a:pt x="4966" y="5211"/>
                  </a:cubicBezTo>
                  <a:cubicBezTo>
                    <a:pt x="5004" y="5196"/>
                    <a:pt x="5035" y="5173"/>
                    <a:pt x="5065" y="5157"/>
                  </a:cubicBezTo>
                  <a:cubicBezTo>
                    <a:pt x="5119" y="5127"/>
                    <a:pt x="5165" y="5096"/>
                    <a:pt x="5204" y="5073"/>
                  </a:cubicBezTo>
                  <a:lnTo>
                    <a:pt x="5250" y="5035"/>
                  </a:lnTo>
                  <a:close/>
                  <a:moveTo>
                    <a:pt x="4168" y="5556"/>
                  </a:moveTo>
                  <a:lnTo>
                    <a:pt x="4014" y="5602"/>
                  </a:lnTo>
                  <a:cubicBezTo>
                    <a:pt x="4052" y="5595"/>
                    <a:pt x="4106" y="5579"/>
                    <a:pt x="4168" y="5556"/>
                  </a:cubicBezTo>
                  <a:close/>
                  <a:moveTo>
                    <a:pt x="4014" y="5602"/>
                  </a:moveTo>
                  <a:lnTo>
                    <a:pt x="3985" y="5608"/>
                  </a:lnTo>
                  <a:lnTo>
                    <a:pt x="3985" y="5608"/>
                  </a:lnTo>
                  <a:cubicBezTo>
                    <a:pt x="3984" y="5609"/>
                    <a:pt x="3984" y="5610"/>
                    <a:pt x="3983" y="5610"/>
                  </a:cubicBezTo>
                  <a:lnTo>
                    <a:pt x="4014" y="5602"/>
                  </a:lnTo>
                  <a:close/>
                  <a:moveTo>
                    <a:pt x="5664" y="4958"/>
                  </a:moveTo>
                  <a:lnTo>
                    <a:pt x="5595" y="4989"/>
                  </a:lnTo>
                  <a:lnTo>
                    <a:pt x="5403" y="5088"/>
                  </a:lnTo>
                  <a:cubicBezTo>
                    <a:pt x="5319" y="5127"/>
                    <a:pt x="5227" y="5165"/>
                    <a:pt x="5127" y="5219"/>
                  </a:cubicBezTo>
                  <a:cubicBezTo>
                    <a:pt x="5019" y="5265"/>
                    <a:pt x="4912" y="5311"/>
                    <a:pt x="4805" y="5357"/>
                  </a:cubicBezTo>
                  <a:cubicBezTo>
                    <a:pt x="4697" y="5411"/>
                    <a:pt x="4582" y="5449"/>
                    <a:pt x="4482" y="5487"/>
                  </a:cubicBezTo>
                  <a:cubicBezTo>
                    <a:pt x="4375" y="5526"/>
                    <a:pt x="4275" y="5556"/>
                    <a:pt x="4191" y="5579"/>
                  </a:cubicBezTo>
                  <a:cubicBezTo>
                    <a:pt x="4111" y="5601"/>
                    <a:pt x="4045" y="5630"/>
                    <a:pt x="3993" y="5646"/>
                  </a:cubicBezTo>
                  <a:lnTo>
                    <a:pt x="3993" y="5646"/>
                  </a:lnTo>
                  <a:cubicBezTo>
                    <a:pt x="4045" y="5636"/>
                    <a:pt x="4115" y="5615"/>
                    <a:pt x="4191" y="5595"/>
                  </a:cubicBezTo>
                  <a:cubicBezTo>
                    <a:pt x="4359" y="5549"/>
                    <a:pt x="4590" y="5472"/>
                    <a:pt x="4812" y="5388"/>
                  </a:cubicBezTo>
                  <a:cubicBezTo>
                    <a:pt x="4927" y="5342"/>
                    <a:pt x="5035" y="5296"/>
                    <a:pt x="5135" y="5249"/>
                  </a:cubicBezTo>
                  <a:cubicBezTo>
                    <a:pt x="5188" y="5226"/>
                    <a:pt x="5234" y="5203"/>
                    <a:pt x="5280" y="5180"/>
                  </a:cubicBezTo>
                  <a:cubicBezTo>
                    <a:pt x="5334" y="5157"/>
                    <a:pt x="5372" y="5134"/>
                    <a:pt x="5411" y="5111"/>
                  </a:cubicBezTo>
                  <a:cubicBezTo>
                    <a:pt x="5449" y="5088"/>
                    <a:pt x="5488" y="5065"/>
                    <a:pt x="5518" y="5050"/>
                  </a:cubicBezTo>
                  <a:cubicBezTo>
                    <a:pt x="5549" y="5035"/>
                    <a:pt x="5572" y="5012"/>
                    <a:pt x="5595" y="4996"/>
                  </a:cubicBezTo>
                  <a:lnTo>
                    <a:pt x="5664" y="4958"/>
                  </a:lnTo>
                  <a:close/>
                  <a:moveTo>
                    <a:pt x="3993" y="5646"/>
                  </a:moveTo>
                  <a:cubicBezTo>
                    <a:pt x="3987" y="5647"/>
                    <a:pt x="3981" y="5648"/>
                    <a:pt x="3976" y="5649"/>
                  </a:cubicBezTo>
                  <a:lnTo>
                    <a:pt x="3957" y="5656"/>
                  </a:lnTo>
                  <a:lnTo>
                    <a:pt x="3957" y="5656"/>
                  </a:lnTo>
                  <a:lnTo>
                    <a:pt x="3983" y="5649"/>
                  </a:lnTo>
                  <a:cubicBezTo>
                    <a:pt x="3986" y="5648"/>
                    <a:pt x="3990" y="5647"/>
                    <a:pt x="3993" y="5646"/>
                  </a:cubicBezTo>
                  <a:close/>
                  <a:moveTo>
                    <a:pt x="3957" y="5656"/>
                  </a:moveTo>
                  <a:lnTo>
                    <a:pt x="3957" y="5656"/>
                  </a:lnTo>
                  <a:lnTo>
                    <a:pt x="3957" y="5656"/>
                  </a:lnTo>
                  <a:close/>
                  <a:moveTo>
                    <a:pt x="5411" y="5296"/>
                  </a:moveTo>
                  <a:lnTo>
                    <a:pt x="5349" y="5326"/>
                  </a:lnTo>
                  <a:cubicBezTo>
                    <a:pt x="5311" y="5349"/>
                    <a:pt x="5257" y="5372"/>
                    <a:pt x="5188" y="5403"/>
                  </a:cubicBezTo>
                  <a:cubicBezTo>
                    <a:pt x="5119" y="5434"/>
                    <a:pt x="5042" y="5464"/>
                    <a:pt x="4950" y="5495"/>
                  </a:cubicBezTo>
                  <a:cubicBezTo>
                    <a:pt x="4912" y="5510"/>
                    <a:pt x="4866" y="5526"/>
                    <a:pt x="4820" y="5541"/>
                  </a:cubicBezTo>
                  <a:cubicBezTo>
                    <a:pt x="4766" y="5556"/>
                    <a:pt x="4720" y="5572"/>
                    <a:pt x="4674" y="5587"/>
                  </a:cubicBezTo>
                  <a:cubicBezTo>
                    <a:pt x="4582" y="5610"/>
                    <a:pt x="4482" y="5626"/>
                    <a:pt x="4390" y="5641"/>
                  </a:cubicBezTo>
                  <a:cubicBezTo>
                    <a:pt x="4344" y="5649"/>
                    <a:pt x="4298" y="5656"/>
                    <a:pt x="4252" y="5656"/>
                  </a:cubicBezTo>
                  <a:cubicBezTo>
                    <a:pt x="4214" y="5664"/>
                    <a:pt x="4168" y="5664"/>
                    <a:pt x="4137" y="5672"/>
                  </a:cubicBezTo>
                  <a:cubicBezTo>
                    <a:pt x="4175" y="5672"/>
                    <a:pt x="4214" y="5672"/>
                    <a:pt x="4252" y="5664"/>
                  </a:cubicBezTo>
                  <a:cubicBezTo>
                    <a:pt x="4298" y="5656"/>
                    <a:pt x="4344" y="5656"/>
                    <a:pt x="4390" y="5649"/>
                  </a:cubicBezTo>
                  <a:cubicBezTo>
                    <a:pt x="4482" y="5641"/>
                    <a:pt x="4582" y="5618"/>
                    <a:pt x="4674" y="5595"/>
                  </a:cubicBezTo>
                  <a:cubicBezTo>
                    <a:pt x="4728" y="5587"/>
                    <a:pt x="4774" y="5572"/>
                    <a:pt x="4820" y="5556"/>
                  </a:cubicBezTo>
                  <a:cubicBezTo>
                    <a:pt x="4874" y="5549"/>
                    <a:pt x="4920" y="5533"/>
                    <a:pt x="4958" y="5518"/>
                  </a:cubicBezTo>
                  <a:cubicBezTo>
                    <a:pt x="5004" y="5503"/>
                    <a:pt x="5042" y="5487"/>
                    <a:pt x="5088" y="5464"/>
                  </a:cubicBezTo>
                  <a:cubicBezTo>
                    <a:pt x="5127" y="5449"/>
                    <a:pt x="5165" y="5434"/>
                    <a:pt x="5196" y="5418"/>
                  </a:cubicBezTo>
                  <a:cubicBezTo>
                    <a:pt x="5227" y="5403"/>
                    <a:pt x="5257" y="5388"/>
                    <a:pt x="5288" y="5372"/>
                  </a:cubicBezTo>
                  <a:lnTo>
                    <a:pt x="5357" y="5334"/>
                  </a:lnTo>
                  <a:lnTo>
                    <a:pt x="5411" y="5296"/>
                  </a:lnTo>
                  <a:close/>
                  <a:moveTo>
                    <a:pt x="5655" y="4527"/>
                  </a:moveTo>
                  <a:cubicBezTo>
                    <a:pt x="5749" y="4527"/>
                    <a:pt x="5842" y="4542"/>
                    <a:pt x="5933" y="4574"/>
                  </a:cubicBezTo>
                  <a:cubicBezTo>
                    <a:pt x="6140" y="4605"/>
                    <a:pt x="6355" y="4620"/>
                    <a:pt x="6562" y="4628"/>
                  </a:cubicBezTo>
                  <a:cubicBezTo>
                    <a:pt x="6355" y="4758"/>
                    <a:pt x="5733" y="5150"/>
                    <a:pt x="5649" y="5273"/>
                  </a:cubicBezTo>
                  <a:cubicBezTo>
                    <a:pt x="5576" y="5369"/>
                    <a:pt x="5242" y="5785"/>
                    <a:pt x="4583" y="5785"/>
                  </a:cubicBezTo>
                  <a:cubicBezTo>
                    <a:pt x="4404" y="5785"/>
                    <a:pt x="4203" y="5754"/>
                    <a:pt x="3976" y="5679"/>
                  </a:cubicBezTo>
                  <a:lnTo>
                    <a:pt x="4052" y="5679"/>
                  </a:lnTo>
                  <a:cubicBezTo>
                    <a:pt x="4083" y="5679"/>
                    <a:pt x="4129" y="5687"/>
                    <a:pt x="4183" y="5687"/>
                  </a:cubicBezTo>
                  <a:cubicBezTo>
                    <a:pt x="4273" y="5696"/>
                    <a:pt x="4363" y="5703"/>
                    <a:pt x="4455" y="5703"/>
                  </a:cubicBezTo>
                  <a:cubicBezTo>
                    <a:pt x="4512" y="5703"/>
                    <a:pt x="4569" y="5700"/>
                    <a:pt x="4628" y="5695"/>
                  </a:cubicBezTo>
                  <a:cubicBezTo>
                    <a:pt x="4705" y="5695"/>
                    <a:pt x="4789" y="5687"/>
                    <a:pt x="4866" y="5672"/>
                  </a:cubicBezTo>
                  <a:cubicBezTo>
                    <a:pt x="4904" y="5664"/>
                    <a:pt x="4935" y="5664"/>
                    <a:pt x="4973" y="5656"/>
                  </a:cubicBezTo>
                  <a:cubicBezTo>
                    <a:pt x="5004" y="5649"/>
                    <a:pt x="5035" y="5641"/>
                    <a:pt x="5065" y="5626"/>
                  </a:cubicBezTo>
                  <a:cubicBezTo>
                    <a:pt x="5111" y="5618"/>
                    <a:pt x="5158" y="5595"/>
                    <a:pt x="5204" y="5572"/>
                  </a:cubicBezTo>
                  <a:cubicBezTo>
                    <a:pt x="5219" y="5557"/>
                    <a:pt x="5234" y="5549"/>
                    <a:pt x="5249" y="5534"/>
                  </a:cubicBezTo>
                  <a:lnTo>
                    <a:pt x="5249" y="5534"/>
                  </a:lnTo>
                  <a:cubicBezTo>
                    <a:pt x="5234" y="5549"/>
                    <a:pt x="5219" y="5557"/>
                    <a:pt x="5196" y="5564"/>
                  </a:cubicBezTo>
                  <a:cubicBezTo>
                    <a:pt x="5158" y="5587"/>
                    <a:pt x="5111" y="5602"/>
                    <a:pt x="5065" y="5610"/>
                  </a:cubicBezTo>
                  <a:cubicBezTo>
                    <a:pt x="5035" y="5618"/>
                    <a:pt x="5004" y="5626"/>
                    <a:pt x="4966" y="5633"/>
                  </a:cubicBezTo>
                  <a:lnTo>
                    <a:pt x="4858" y="5656"/>
                  </a:lnTo>
                  <a:cubicBezTo>
                    <a:pt x="4781" y="5664"/>
                    <a:pt x="4705" y="5672"/>
                    <a:pt x="4620" y="5679"/>
                  </a:cubicBezTo>
                  <a:cubicBezTo>
                    <a:pt x="4547" y="5687"/>
                    <a:pt x="4475" y="5691"/>
                    <a:pt x="4402" y="5691"/>
                  </a:cubicBezTo>
                  <a:cubicBezTo>
                    <a:pt x="4329" y="5691"/>
                    <a:pt x="4256" y="5687"/>
                    <a:pt x="4183" y="5679"/>
                  </a:cubicBezTo>
                  <a:cubicBezTo>
                    <a:pt x="4145" y="5679"/>
                    <a:pt x="4114" y="5679"/>
                    <a:pt x="4091" y="5672"/>
                  </a:cubicBezTo>
                  <a:lnTo>
                    <a:pt x="4029" y="5672"/>
                  </a:lnTo>
                  <a:lnTo>
                    <a:pt x="3976" y="5664"/>
                  </a:lnTo>
                  <a:lnTo>
                    <a:pt x="3976" y="5664"/>
                  </a:lnTo>
                  <a:lnTo>
                    <a:pt x="4014" y="5672"/>
                  </a:lnTo>
                  <a:lnTo>
                    <a:pt x="3960" y="5672"/>
                  </a:lnTo>
                  <a:lnTo>
                    <a:pt x="3937" y="5664"/>
                  </a:lnTo>
                  <a:lnTo>
                    <a:pt x="3957" y="5656"/>
                  </a:lnTo>
                  <a:lnTo>
                    <a:pt x="3930" y="5664"/>
                  </a:lnTo>
                  <a:lnTo>
                    <a:pt x="3976" y="5610"/>
                  </a:lnTo>
                  <a:lnTo>
                    <a:pt x="3985" y="5608"/>
                  </a:lnTo>
                  <a:lnTo>
                    <a:pt x="3985" y="5608"/>
                  </a:lnTo>
                  <a:cubicBezTo>
                    <a:pt x="4197" y="5342"/>
                    <a:pt x="4954" y="4527"/>
                    <a:pt x="5655" y="4527"/>
                  </a:cubicBezTo>
                  <a:close/>
                  <a:moveTo>
                    <a:pt x="2679" y="4352"/>
                  </a:moveTo>
                  <a:lnTo>
                    <a:pt x="2679" y="4352"/>
                  </a:lnTo>
                  <a:cubicBezTo>
                    <a:pt x="2679" y="4352"/>
                    <a:pt x="2725" y="4474"/>
                    <a:pt x="2786" y="4651"/>
                  </a:cubicBezTo>
                  <a:cubicBezTo>
                    <a:pt x="2855" y="4827"/>
                    <a:pt x="2940" y="5065"/>
                    <a:pt x="3009" y="5303"/>
                  </a:cubicBezTo>
                  <a:cubicBezTo>
                    <a:pt x="3086" y="5549"/>
                    <a:pt x="3147" y="5771"/>
                    <a:pt x="3185" y="5956"/>
                  </a:cubicBezTo>
                  <a:cubicBezTo>
                    <a:pt x="3170" y="5909"/>
                    <a:pt x="3155" y="5856"/>
                    <a:pt x="3139" y="5810"/>
                  </a:cubicBezTo>
                  <a:cubicBezTo>
                    <a:pt x="3124" y="5764"/>
                    <a:pt x="3101" y="5702"/>
                    <a:pt x="3078" y="5641"/>
                  </a:cubicBezTo>
                  <a:cubicBezTo>
                    <a:pt x="3032" y="5526"/>
                    <a:pt x="2986" y="5403"/>
                    <a:pt x="2932" y="5288"/>
                  </a:cubicBezTo>
                  <a:cubicBezTo>
                    <a:pt x="2878" y="5165"/>
                    <a:pt x="2825" y="5042"/>
                    <a:pt x="2771" y="4935"/>
                  </a:cubicBezTo>
                  <a:cubicBezTo>
                    <a:pt x="2740" y="4881"/>
                    <a:pt x="2709" y="4827"/>
                    <a:pt x="2686" y="4774"/>
                  </a:cubicBezTo>
                  <a:cubicBezTo>
                    <a:pt x="2656" y="4728"/>
                    <a:pt x="2633" y="4682"/>
                    <a:pt x="2602" y="4636"/>
                  </a:cubicBezTo>
                  <a:cubicBezTo>
                    <a:pt x="2556" y="4551"/>
                    <a:pt x="2510" y="4482"/>
                    <a:pt x="2479" y="4436"/>
                  </a:cubicBezTo>
                  <a:lnTo>
                    <a:pt x="2426" y="4359"/>
                  </a:lnTo>
                  <a:lnTo>
                    <a:pt x="2472" y="4436"/>
                  </a:lnTo>
                  <a:cubicBezTo>
                    <a:pt x="2502" y="4490"/>
                    <a:pt x="2541" y="4559"/>
                    <a:pt x="2594" y="4643"/>
                  </a:cubicBezTo>
                  <a:cubicBezTo>
                    <a:pt x="2640" y="4735"/>
                    <a:pt x="2686" y="4835"/>
                    <a:pt x="2748" y="4943"/>
                  </a:cubicBezTo>
                  <a:cubicBezTo>
                    <a:pt x="2809" y="5050"/>
                    <a:pt x="2863" y="5173"/>
                    <a:pt x="2917" y="5288"/>
                  </a:cubicBezTo>
                  <a:cubicBezTo>
                    <a:pt x="2970" y="5411"/>
                    <a:pt x="3024" y="5533"/>
                    <a:pt x="3070" y="5649"/>
                  </a:cubicBezTo>
                  <a:cubicBezTo>
                    <a:pt x="3116" y="5764"/>
                    <a:pt x="3155" y="5871"/>
                    <a:pt x="3185" y="5963"/>
                  </a:cubicBezTo>
                  <a:cubicBezTo>
                    <a:pt x="3193" y="5986"/>
                    <a:pt x="3201" y="6009"/>
                    <a:pt x="3208" y="6032"/>
                  </a:cubicBezTo>
                  <a:cubicBezTo>
                    <a:pt x="3208" y="6017"/>
                    <a:pt x="3201" y="5994"/>
                    <a:pt x="3201" y="5971"/>
                  </a:cubicBezTo>
                  <a:cubicBezTo>
                    <a:pt x="3162" y="5787"/>
                    <a:pt x="3101" y="5541"/>
                    <a:pt x="3024" y="5303"/>
                  </a:cubicBezTo>
                  <a:cubicBezTo>
                    <a:pt x="2993" y="5180"/>
                    <a:pt x="2955" y="5058"/>
                    <a:pt x="2917" y="4950"/>
                  </a:cubicBezTo>
                  <a:cubicBezTo>
                    <a:pt x="2894" y="4889"/>
                    <a:pt x="2878" y="4835"/>
                    <a:pt x="2855" y="4789"/>
                  </a:cubicBezTo>
                  <a:cubicBezTo>
                    <a:pt x="2840" y="4735"/>
                    <a:pt x="2817" y="4689"/>
                    <a:pt x="2802" y="4643"/>
                  </a:cubicBezTo>
                  <a:cubicBezTo>
                    <a:pt x="2771" y="4559"/>
                    <a:pt x="2740" y="4482"/>
                    <a:pt x="2717" y="4428"/>
                  </a:cubicBezTo>
                  <a:cubicBezTo>
                    <a:pt x="2694" y="4382"/>
                    <a:pt x="2679" y="4352"/>
                    <a:pt x="2679" y="4352"/>
                  </a:cubicBezTo>
                  <a:close/>
                  <a:moveTo>
                    <a:pt x="3231" y="6122"/>
                  </a:moveTo>
                  <a:lnTo>
                    <a:pt x="3231" y="6122"/>
                  </a:lnTo>
                  <a:cubicBezTo>
                    <a:pt x="3231" y="6123"/>
                    <a:pt x="3231" y="6124"/>
                    <a:pt x="3231" y="6124"/>
                  </a:cubicBezTo>
                  <a:cubicBezTo>
                    <a:pt x="3231" y="6124"/>
                    <a:pt x="3231" y="6123"/>
                    <a:pt x="3231" y="6123"/>
                  </a:cubicBezTo>
                  <a:lnTo>
                    <a:pt x="3231" y="6123"/>
                  </a:lnTo>
                  <a:cubicBezTo>
                    <a:pt x="3231" y="6123"/>
                    <a:pt x="3231" y="6122"/>
                    <a:pt x="3231" y="6122"/>
                  </a:cubicBezTo>
                  <a:close/>
                  <a:moveTo>
                    <a:pt x="2940" y="3976"/>
                  </a:moveTo>
                  <a:cubicBezTo>
                    <a:pt x="2948" y="3991"/>
                    <a:pt x="2963" y="4014"/>
                    <a:pt x="2970" y="4045"/>
                  </a:cubicBezTo>
                  <a:cubicBezTo>
                    <a:pt x="2978" y="4068"/>
                    <a:pt x="2993" y="4106"/>
                    <a:pt x="3009" y="4152"/>
                  </a:cubicBezTo>
                  <a:cubicBezTo>
                    <a:pt x="3024" y="4190"/>
                    <a:pt x="3039" y="4244"/>
                    <a:pt x="3055" y="4290"/>
                  </a:cubicBezTo>
                  <a:cubicBezTo>
                    <a:pt x="3078" y="4398"/>
                    <a:pt x="3109" y="4528"/>
                    <a:pt x="3132" y="4659"/>
                  </a:cubicBezTo>
                  <a:cubicBezTo>
                    <a:pt x="3147" y="4797"/>
                    <a:pt x="3170" y="4943"/>
                    <a:pt x="3185" y="5088"/>
                  </a:cubicBezTo>
                  <a:cubicBezTo>
                    <a:pt x="3218" y="5533"/>
                    <a:pt x="3255" y="5978"/>
                    <a:pt x="3271" y="6164"/>
                  </a:cubicBezTo>
                  <a:lnTo>
                    <a:pt x="3271" y="6164"/>
                  </a:lnTo>
                  <a:cubicBezTo>
                    <a:pt x="3258" y="5971"/>
                    <a:pt x="3230" y="5528"/>
                    <a:pt x="3201" y="5088"/>
                  </a:cubicBezTo>
                  <a:cubicBezTo>
                    <a:pt x="3185" y="4935"/>
                    <a:pt x="3170" y="4797"/>
                    <a:pt x="3147" y="4659"/>
                  </a:cubicBezTo>
                  <a:cubicBezTo>
                    <a:pt x="3139" y="4590"/>
                    <a:pt x="3124" y="4520"/>
                    <a:pt x="3109" y="4467"/>
                  </a:cubicBezTo>
                  <a:cubicBezTo>
                    <a:pt x="3101" y="4405"/>
                    <a:pt x="3086" y="4344"/>
                    <a:pt x="3070" y="4290"/>
                  </a:cubicBezTo>
                  <a:cubicBezTo>
                    <a:pt x="3055" y="4236"/>
                    <a:pt x="3032" y="4190"/>
                    <a:pt x="3016" y="4144"/>
                  </a:cubicBezTo>
                  <a:cubicBezTo>
                    <a:pt x="3001" y="4106"/>
                    <a:pt x="2986" y="4068"/>
                    <a:pt x="2978" y="4037"/>
                  </a:cubicBezTo>
                  <a:cubicBezTo>
                    <a:pt x="2963" y="4014"/>
                    <a:pt x="2948" y="3991"/>
                    <a:pt x="2940" y="3976"/>
                  </a:cubicBezTo>
                  <a:close/>
                  <a:moveTo>
                    <a:pt x="1934" y="2533"/>
                  </a:moveTo>
                  <a:cubicBezTo>
                    <a:pt x="2986" y="3208"/>
                    <a:pt x="3285" y="4252"/>
                    <a:pt x="3354" y="5019"/>
                  </a:cubicBezTo>
                  <a:cubicBezTo>
                    <a:pt x="3385" y="5449"/>
                    <a:pt x="3362" y="5894"/>
                    <a:pt x="3285" y="6324"/>
                  </a:cubicBezTo>
                  <a:cubicBezTo>
                    <a:pt x="3285" y="6301"/>
                    <a:pt x="3285" y="6285"/>
                    <a:pt x="3277" y="6262"/>
                  </a:cubicBezTo>
                  <a:cubicBezTo>
                    <a:pt x="3277" y="6262"/>
                    <a:pt x="3276" y="6242"/>
                    <a:pt x="3274" y="6204"/>
                  </a:cubicBezTo>
                  <a:lnTo>
                    <a:pt x="3274" y="6204"/>
                  </a:lnTo>
                  <a:cubicBezTo>
                    <a:pt x="3275" y="6217"/>
                    <a:pt x="3276" y="6228"/>
                    <a:pt x="3277" y="6239"/>
                  </a:cubicBezTo>
                  <a:cubicBezTo>
                    <a:pt x="3276" y="6225"/>
                    <a:pt x="3274" y="6199"/>
                    <a:pt x="3271" y="6164"/>
                  </a:cubicBezTo>
                  <a:lnTo>
                    <a:pt x="3271" y="6164"/>
                  </a:lnTo>
                  <a:cubicBezTo>
                    <a:pt x="3272" y="6179"/>
                    <a:pt x="3273" y="6192"/>
                    <a:pt x="3274" y="6204"/>
                  </a:cubicBezTo>
                  <a:lnTo>
                    <a:pt x="3274" y="6204"/>
                  </a:lnTo>
                  <a:cubicBezTo>
                    <a:pt x="3264" y="6122"/>
                    <a:pt x="3244" y="6013"/>
                    <a:pt x="3224" y="5886"/>
                  </a:cubicBezTo>
                  <a:cubicBezTo>
                    <a:pt x="3178" y="5587"/>
                    <a:pt x="3101" y="5188"/>
                    <a:pt x="3009" y="4797"/>
                  </a:cubicBezTo>
                  <a:cubicBezTo>
                    <a:pt x="2963" y="4597"/>
                    <a:pt x="2909" y="4405"/>
                    <a:pt x="2840" y="4221"/>
                  </a:cubicBezTo>
                  <a:cubicBezTo>
                    <a:pt x="2809" y="4129"/>
                    <a:pt x="2763" y="4052"/>
                    <a:pt x="2717" y="3968"/>
                  </a:cubicBezTo>
                  <a:cubicBezTo>
                    <a:pt x="2671" y="3891"/>
                    <a:pt x="2625" y="3822"/>
                    <a:pt x="2587" y="3761"/>
                  </a:cubicBezTo>
                  <a:cubicBezTo>
                    <a:pt x="2541" y="3699"/>
                    <a:pt x="2495" y="3646"/>
                    <a:pt x="2456" y="3600"/>
                  </a:cubicBezTo>
                  <a:cubicBezTo>
                    <a:pt x="2418" y="3554"/>
                    <a:pt x="2387" y="3507"/>
                    <a:pt x="2356" y="3477"/>
                  </a:cubicBezTo>
                  <a:lnTo>
                    <a:pt x="2264" y="3369"/>
                  </a:lnTo>
                  <a:lnTo>
                    <a:pt x="2264" y="3369"/>
                  </a:lnTo>
                  <a:lnTo>
                    <a:pt x="2341" y="3484"/>
                  </a:lnTo>
                  <a:lnTo>
                    <a:pt x="2441" y="3615"/>
                  </a:lnTo>
                  <a:cubicBezTo>
                    <a:pt x="2479" y="3661"/>
                    <a:pt x="2518" y="3722"/>
                    <a:pt x="2556" y="3784"/>
                  </a:cubicBezTo>
                  <a:cubicBezTo>
                    <a:pt x="2656" y="3922"/>
                    <a:pt x="2733" y="4075"/>
                    <a:pt x="2802" y="4236"/>
                  </a:cubicBezTo>
                  <a:cubicBezTo>
                    <a:pt x="2871" y="4413"/>
                    <a:pt x="2924" y="4605"/>
                    <a:pt x="2970" y="4797"/>
                  </a:cubicBezTo>
                  <a:cubicBezTo>
                    <a:pt x="3070" y="5188"/>
                    <a:pt x="3155" y="5579"/>
                    <a:pt x="3208" y="5879"/>
                  </a:cubicBezTo>
                  <a:cubicBezTo>
                    <a:pt x="3239" y="6032"/>
                    <a:pt x="3262" y="6155"/>
                    <a:pt x="3270" y="6239"/>
                  </a:cubicBezTo>
                  <a:lnTo>
                    <a:pt x="3262" y="6193"/>
                  </a:lnTo>
                  <a:cubicBezTo>
                    <a:pt x="3247" y="6147"/>
                    <a:pt x="3231" y="6094"/>
                    <a:pt x="3208" y="6032"/>
                  </a:cubicBezTo>
                  <a:lnTo>
                    <a:pt x="3208" y="6032"/>
                  </a:lnTo>
                  <a:cubicBezTo>
                    <a:pt x="3214" y="6063"/>
                    <a:pt x="3221" y="6089"/>
                    <a:pt x="3227" y="6110"/>
                  </a:cubicBezTo>
                  <a:lnTo>
                    <a:pt x="3227" y="6110"/>
                  </a:lnTo>
                  <a:cubicBezTo>
                    <a:pt x="3227" y="6112"/>
                    <a:pt x="3228" y="6114"/>
                    <a:pt x="3228" y="6117"/>
                  </a:cubicBezTo>
                  <a:lnTo>
                    <a:pt x="3228" y="6117"/>
                  </a:lnTo>
                  <a:cubicBezTo>
                    <a:pt x="3175" y="5981"/>
                    <a:pt x="3115" y="5846"/>
                    <a:pt x="3047" y="5718"/>
                  </a:cubicBezTo>
                  <a:cubicBezTo>
                    <a:pt x="2947" y="5556"/>
                    <a:pt x="2832" y="5411"/>
                    <a:pt x="2709" y="5273"/>
                  </a:cubicBezTo>
                  <a:cubicBezTo>
                    <a:pt x="2648" y="5203"/>
                    <a:pt x="2587" y="5134"/>
                    <a:pt x="2533" y="5058"/>
                  </a:cubicBezTo>
                  <a:cubicBezTo>
                    <a:pt x="2226" y="4651"/>
                    <a:pt x="1888" y="4106"/>
                    <a:pt x="1980" y="3477"/>
                  </a:cubicBezTo>
                  <a:cubicBezTo>
                    <a:pt x="2026" y="3162"/>
                    <a:pt x="2011" y="2840"/>
                    <a:pt x="1934" y="2533"/>
                  </a:cubicBezTo>
                  <a:close/>
                  <a:moveTo>
                    <a:pt x="3234" y="6137"/>
                  </a:moveTo>
                  <a:lnTo>
                    <a:pt x="3234" y="6137"/>
                  </a:lnTo>
                  <a:cubicBezTo>
                    <a:pt x="3241" y="6161"/>
                    <a:pt x="3249" y="6181"/>
                    <a:pt x="3254" y="6201"/>
                  </a:cubicBezTo>
                  <a:lnTo>
                    <a:pt x="3270" y="6270"/>
                  </a:lnTo>
                  <a:cubicBezTo>
                    <a:pt x="3270" y="6293"/>
                    <a:pt x="3277" y="6316"/>
                    <a:pt x="3285" y="6339"/>
                  </a:cubicBezTo>
                  <a:cubicBezTo>
                    <a:pt x="3285" y="6347"/>
                    <a:pt x="3285" y="6347"/>
                    <a:pt x="3285" y="6355"/>
                  </a:cubicBezTo>
                  <a:cubicBezTo>
                    <a:pt x="3270" y="6293"/>
                    <a:pt x="3254" y="6232"/>
                    <a:pt x="3239" y="6178"/>
                  </a:cubicBezTo>
                  <a:cubicBezTo>
                    <a:pt x="3239" y="6166"/>
                    <a:pt x="3237" y="6152"/>
                    <a:pt x="3234" y="6137"/>
                  </a:cubicBezTo>
                  <a:close/>
                  <a:moveTo>
                    <a:pt x="3047" y="8481"/>
                  </a:moveTo>
                  <a:lnTo>
                    <a:pt x="3019" y="8501"/>
                  </a:lnTo>
                  <a:lnTo>
                    <a:pt x="3019" y="8501"/>
                  </a:lnTo>
                  <a:cubicBezTo>
                    <a:pt x="3028" y="8495"/>
                    <a:pt x="3037" y="8488"/>
                    <a:pt x="3047" y="8481"/>
                  </a:cubicBezTo>
                  <a:close/>
                  <a:moveTo>
                    <a:pt x="2855" y="8503"/>
                  </a:moveTo>
                  <a:cubicBezTo>
                    <a:pt x="2855" y="8503"/>
                    <a:pt x="2855" y="8503"/>
                    <a:pt x="2855" y="8503"/>
                  </a:cubicBezTo>
                  <a:lnTo>
                    <a:pt x="2855" y="8503"/>
                  </a:lnTo>
                  <a:cubicBezTo>
                    <a:pt x="2855" y="8503"/>
                    <a:pt x="2855" y="8503"/>
                    <a:pt x="2855" y="8503"/>
                  </a:cubicBezTo>
                  <a:close/>
                  <a:moveTo>
                    <a:pt x="1758" y="6477"/>
                  </a:moveTo>
                  <a:cubicBezTo>
                    <a:pt x="2065" y="6608"/>
                    <a:pt x="2924" y="6999"/>
                    <a:pt x="2886" y="8503"/>
                  </a:cubicBezTo>
                  <a:cubicBezTo>
                    <a:pt x="2886" y="8503"/>
                    <a:pt x="2886" y="8511"/>
                    <a:pt x="2886" y="8511"/>
                  </a:cubicBezTo>
                  <a:lnTo>
                    <a:pt x="2878" y="8511"/>
                  </a:lnTo>
                  <a:lnTo>
                    <a:pt x="2878" y="8503"/>
                  </a:lnTo>
                  <a:cubicBezTo>
                    <a:pt x="2878" y="8503"/>
                    <a:pt x="2871" y="8427"/>
                    <a:pt x="2855" y="8319"/>
                  </a:cubicBezTo>
                  <a:cubicBezTo>
                    <a:pt x="2832" y="8204"/>
                    <a:pt x="2802" y="8058"/>
                    <a:pt x="2756" y="7912"/>
                  </a:cubicBezTo>
                  <a:cubicBezTo>
                    <a:pt x="2740" y="7836"/>
                    <a:pt x="2717" y="7767"/>
                    <a:pt x="2694" y="7698"/>
                  </a:cubicBezTo>
                  <a:cubicBezTo>
                    <a:pt x="2679" y="7667"/>
                    <a:pt x="2671" y="7628"/>
                    <a:pt x="2663" y="7598"/>
                  </a:cubicBezTo>
                  <a:lnTo>
                    <a:pt x="2625" y="7513"/>
                  </a:lnTo>
                  <a:cubicBezTo>
                    <a:pt x="2602" y="7460"/>
                    <a:pt x="2587" y="7421"/>
                    <a:pt x="2571" y="7391"/>
                  </a:cubicBezTo>
                  <a:lnTo>
                    <a:pt x="2548" y="7345"/>
                  </a:lnTo>
                  <a:lnTo>
                    <a:pt x="2548" y="7345"/>
                  </a:lnTo>
                  <a:cubicBezTo>
                    <a:pt x="2548" y="7345"/>
                    <a:pt x="2571" y="7414"/>
                    <a:pt x="2610" y="7521"/>
                  </a:cubicBezTo>
                  <a:cubicBezTo>
                    <a:pt x="2648" y="7628"/>
                    <a:pt x="2694" y="7774"/>
                    <a:pt x="2740" y="7912"/>
                  </a:cubicBezTo>
                  <a:cubicBezTo>
                    <a:pt x="2786" y="8058"/>
                    <a:pt x="2817" y="8204"/>
                    <a:pt x="2840" y="8319"/>
                  </a:cubicBezTo>
                  <a:cubicBezTo>
                    <a:pt x="2855" y="8434"/>
                    <a:pt x="2871" y="8488"/>
                    <a:pt x="2871" y="8503"/>
                  </a:cubicBezTo>
                  <a:cubicBezTo>
                    <a:pt x="2863" y="8465"/>
                    <a:pt x="2832" y="8381"/>
                    <a:pt x="2794" y="8281"/>
                  </a:cubicBezTo>
                  <a:cubicBezTo>
                    <a:pt x="2748" y="8135"/>
                    <a:pt x="2671" y="7935"/>
                    <a:pt x="2587" y="7744"/>
                  </a:cubicBezTo>
                  <a:cubicBezTo>
                    <a:pt x="2541" y="7651"/>
                    <a:pt x="2502" y="7552"/>
                    <a:pt x="2456" y="7467"/>
                  </a:cubicBezTo>
                  <a:cubicBezTo>
                    <a:pt x="2433" y="7421"/>
                    <a:pt x="2418" y="7383"/>
                    <a:pt x="2395" y="7345"/>
                  </a:cubicBezTo>
                  <a:lnTo>
                    <a:pt x="2333" y="7229"/>
                  </a:lnTo>
                  <a:cubicBezTo>
                    <a:pt x="2310" y="7199"/>
                    <a:pt x="2295" y="7168"/>
                    <a:pt x="2280" y="7137"/>
                  </a:cubicBezTo>
                  <a:cubicBezTo>
                    <a:pt x="2257" y="7107"/>
                    <a:pt x="2249" y="7084"/>
                    <a:pt x="2234" y="7068"/>
                  </a:cubicBezTo>
                  <a:cubicBezTo>
                    <a:pt x="2211" y="7030"/>
                    <a:pt x="2195" y="7007"/>
                    <a:pt x="2195" y="7007"/>
                  </a:cubicBezTo>
                  <a:lnTo>
                    <a:pt x="2195" y="7007"/>
                  </a:lnTo>
                  <a:lnTo>
                    <a:pt x="2218" y="7068"/>
                  </a:lnTo>
                  <a:lnTo>
                    <a:pt x="2303" y="7245"/>
                  </a:lnTo>
                  <a:cubicBezTo>
                    <a:pt x="2341" y="7314"/>
                    <a:pt x="2379" y="7391"/>
                    <a:pt x="2418" y="7483"/>
                  </a:cubicBezTo>
                  <a:cubicBezTo>
                    <a:pt x="2464" y="7567"/>
                    <a:pt x="2510" y="7659"/>
                    <a:pt x="2556" y="7759"/>
                  </a:cubicBezTo>
                  <a:cubicBezTo>
                    <a:pt x="2648" y="7951"/>
                    <a:pt x="2725" y="8143"/>
                    <a:pt x="2786" y="8281"/>
                  </a:cubicBezTo>
                  <a:cubicBezTo>
                    <a:pt x="2832" y="8388"/>
                    <a:pt x="2863" y="8473"/>
                    <a:pt x="2871" y="8503"/>
                  </a:cubicBezTo>
                  <a:lnTo>
                    <a:pt x="2855" y="8503"/>
                  </a:lnTo>
                  <a:lnTo>
                    <a:pt x="2832" y="8496"/>
                  </a:lnTo>
                  <a:lnTo>
                    <a:pt x="2817" y="8473"/>
                  </a:lnTo>
                  <a:lnTo>
                    <a:pt x="2817" y="8473"/>
                  </a:lnTo>
                  <a:cubicBezTo>
                    <a:pt x="2832" y="8488"/>
                    <a:pt x="2847" y="8495"/>
                    <a:pt x="2855" y="8503"/>
                  </a:cubicBezTo>
                  <a:lnTo>
                    <a:pt x="2855" y="8503"/>
                  </a:lnTo>
                  <a:cubicBezTo>
                    <a:pt x="2853" y="8501"/>
                    <a:pt x="2837" y="8486"/>
                    <a:pt x="2809" y="8465"/>
                  </a:cubicBezTo>
                  <a:cubicBezTo>
                    <a:pt x="2794" y="8442"/>
                    <a:pt x="2771" y="8404"/>
                    <a:pt x="2748" y="8358"/>
                  </a:cubicBezTo>
                  <a:cubicBezTo>
                    <a:pt x="2686" y="8250"/>
                    <a:pt x="2625" y="8135"/>
                    <a:pt x="2571" y="8020"/>
                  </a:cubicBezTo>
                  <a:cubicBezTo>
                    <a:pt x="2548" y="7958"/>
                    <a:pt x="2518" y="7897"/>
                    <a:pt x="2495" y="7836"/>
                  </a:cubicBezTo>
                  <a:cubicBezTo>
                    <a:pt x="2472" y="7774"/>
                    <a:pt x="2449" y="7721"/>
                    <a:pt x="2426" y="7675"/>
                  </a:cubicBezTo>
                  <a:cubicBezTo>
                    <a:pt x="2387" y="7575"/>
                    <a:pt x="2357" y="7513"/>
                    <a:pt x="2356" y="7513"/>
                  </a:cubicBezTo>
                  <a:lnTo>
                    <a:pt x="2356" y="7513"/>
                  </a:lnTo>
                  <a:cubicBezTo>
                    <a:pt x="2356" y="7513"/>
                    <a:pt x="2380" y="7582"/>
                    <a:pt x="2410" y="7675"/>
                  </a:cubicBezTo>
                  <a:cubicBezTo>
                    <a:pt x="2433" y="7728"/>
                    <a:pt x="2449" y="7782"/>
                    <a:pt x="2479" y="7843"/>
                  </a:cubicBezTo>
                  <a:cubicBezTo>
                    <a:pt x="2502" y="7905"/>
                    <a:pt x="2533" y="7966"/>
                    <a:pt x="2564" y="8028"/>
                  </a:cubicBezTo>
                  <a:cubicBezTo>
                    <a:pt x="2617" y="8143"/>
                    <a:pt x="2679" y="8258"/>
                    <a:pt x="2740" y="8365"/>
                  </a:cubicBezTo>
                  <a:cubicBezTo>
                    <a:pt x="2763" y="8404"/>
                    <a:pt x="2786" y="8434"/>
                    <a:pt x="2802" y="8457"/>
                  </a:cubicBezTo>
                  <a:cubicBezTo>
                    <a:pt x="2779" y="8434"/>
                    <a:pt x="2740" y="8404"/>
                    <a:pt x="2702" y="8365"/>
                  </a:cubicBezTo>
                  <a:cubicBezTo>
                    <a:pt x="2587" y="8242"/>
                    <a:pt x="2495" y="8112"/>
                    <a:pt x="2418" y="7966"/>
                  </a:cubicBezTo>
                  <a:cubicBezTo>
                    <a:pt x="2379" y="7882"/>
                    <a:pt x="2349" y="7797"/>
                    <a:pt x="2326" y="7721"/>
                  </a:cubicBezTo>
                  <a:cubicBezTo>
                    <a:pt x="2295" y="7644"/>
                    <a:pt x="2272" y="7567"/>
                    <a:pt x="2249" y="7506"/>
                  </a:cubicBezTo>
                  <a:cubicBezTo>
                    <a:pt x="2203" y="7375"/>
                    <a:pt x="2172" y="7291"/>
                    <a:pt x="2172" y="7291"/>
                  </a:cubicBezTo>
                  <a:lnTo>
                    <a:pt x="2172" y="7291"/>
                  </a:lnTo>
                  <a:cubicBezTo>
                    <a:pt x="2172" y="7291"/>
                    <a:pt x="2195" y="7383"/>
                    <a:pt x="2234" y="7506"/>
                  </a:cubicBezTo>
                  <a:cubicBezTo>
                    <a:pt x="2257" y="7575"/>
                    <a:pt x="2280" y="7644"/>
                    <a:pt x="2303" y="7728"/>
                  </a:cubicBezTo>
                  <a:cubicBezTo>
                    <a:pt x="2333" y="7813"/>
                    <a:pt x="2372" y="7889"/>
                    <a:pt x="2410" y="7966"/>
                  </a:cubicBezTo>
                  <a:cubicBezTo>
                    <a:pt x="2479" y="8120"/>
                    <a:pt x="2579" y="8250"/>
                    <a:pt x="2694" y="8365"/>
                  </a:cubicBezTo>
                  <a:cubicBezTo>
                    <a:pt x="2740" y="8411"/>
                    <a:pt x="2786" y="8450"/>
                    <a:pt x="2817" y="8473"/>
                  </a:cubicBezTo>
                  <a:lnTo>
                    <a:pt x="2832" y="8503"/>
                  </a:lnTo>
                  <a:cubicBezTo>
                    <a:pt x="2740" y="8473"/>
                    <a:pt x="2656" y="8427"/>
                    <a:pt x="2579" y="8365"/>
                  </a:cubicBezTo>
                  <a:cubicBezTo>
                    <a:pt x="2395" y="8219"/>
                    <a:pt x="2165" y="7935"/>
                    <a:pt x="2034" y="7368"/>
                  </a:cubicBezTo>
                  <a:cubicBezTo>
                    <a:pt x="1988" y="7122"/>
                    <a:pt x="1888" y="6700"/>
                    <a:pt x="1758" y="6477"/>
                  </a:cubicBezTo>
                  <a:close/>
                  <a:moveTo>
                    <a:pt x="6140" y="6569"/>
                  </a:moveTo>
                  <a:lnTo>
                    <a:pt x="6140" y="6569"/>
                  </a:lnTo>
                  <a:cubicBezTo>
                    <a:pt x="5818" y="7053"/>
                    <a:pt x="5434" y="7498"/>
                    <a:pt x="4989" y="7882"/>
                  </a:cubicBezTo>
                  <a:cubicBezTo>
                    <a:pt x="4556" y="8258"/>
                    <a:pt x="3958" y="8650"/>
                    <a:pt x="3360" y="8650"/>
                  </a:cubicBezTo>
                  <a:cubicBezTo>
                    <a:pt x="3227" y="8650"/>
                    <a:pt x="3094" y="8631"/>
                    <a:pt x="2963" y="8588"/>
                  </a:cubicBezTo>
                  <a:lnTo>
                    <a:pt x="3009" y="8580"/>
                  </a:lnTo>
                  <a:lnTo>
                    <a:pt x="3070" y="8572"/>
                  </a:lnTo>
                  <a:cubicBezTo>
                    <a:pt x="3116" y="8572"/>
                    <a:pt x="3162" y="8580"/>
                    <a:pt x="3216" y="8580"/>
                  </a:cubicBezTo>
                  <a:lnTo>
                    <a:pt x="3308" y="8580"/>
                  </a:lnTo>
                  <a:cubicBezTo>
                    <a:pt x="3346" y="8580"/>
                    <a:pt x="3377" y="8580"/>
                    <a:pt x="3415" y="8572"/>
                  </a:cubicBezTo>
                  <a:cubicBezTo>
                    <a:pt x="3492" y="8565"/>
                    <a:pt x="3569" y="8549"/>
                    <a:pt x="3646" y="8534"/>
                  </a:cubicBezTo>
                  <a:cubicBezTo>
                    <a:pt x="3692" y="8526"/>
                    <a:pt x="3730" y="8519"/>
                    <a:pt x="3769" y="8503"/>
                  </a:cubicBezTo>
                  <a:cubicBezTo>
                    <a:pt x="3807" y="8496"/>
                    <a:pt x="3838" y="8480"/>
                    <a:pt x="3876" y="8473"/>
                  </a:cubicBezTo>
                  <a:cubicBezTo>
                    <a:pt x="3907" y="8457"/>
                    <a:pt x="3945" y="8442"/>
                    <a:pt x="3968" y="8427"/>
                  </a:cubicBezTo>
                  <a:cubicBezTo>
                    <a:pt x="3999" y="8411"/>
                    <a:pt x="4029" y="8404"/>
                    <a:pt x="4060" y="8388"/>
                  </a:cubicBezTo>
                  <a:cubicBezTo>
                    <a:pt x="4083" y="8373"/>
                    <a:pt x="4106" y="8358"/>
                    <a:pt x="4129" y="8350"/>
                  </a:cubicBezTo>
                  <a:lnTo>
                    <a:pt x="4183" y="8319"/>
                  </a:lnTo>
                  <a:lnTo>
                    <a:pt x="4229" y="8288"/>
                  </a:lnTo>
                  <a:lnTo>
                    <a:pt x="4229" y="8288"/>
                  </a:lnTo>
                  <a:lnTo>
                    <a:pt x="4183" y="8311"/>
                  </a:lnTo>
                  <a:cubicBezTo>
                    <a:pt x="4152" y="8327"/>
                    <a:pt x="4106" y="8350"/>
                    <a:pt x="4052" y="8373"/>
                  </a:cubicBezTo>
                  <a:cubicBezTo>
                    <a:pt x="3999" y="8396"/>
                    <a:pt x="3930" y="8427"/>
                    <a:pt x="3861" y="8450"/>
                  </a:cubicBezTo>
                  <a:cubicBezTo>
                    <a:pt x="3784" y="8480"/>
                    <a:pt x="3715" y="8496"/>
                    <a:pt x="3638" y="8519"/>
                  </a:cubicBezTo>
                  <a:cubicBezTo>
                    <a:pt x="3561" y="8534"/>
                    <a:pt x="3485" y="8549"/>
                    <a:pt x="3408" y="8557"/>
                  </a:cubicBezTo>
                  <a:cubicBezTo>
                    <a:pt x="3369" y="8557"/>
                    <a:pt x="3339" y="8565"/>
                    <a:pt x="3300" y="8572"/>
                  </a:cubicBezTo>
                  <a:lnTo>
                    <a:pt x="3078" y="8572"/>
                  </a:lnTo>
                  <a:cubicBezTo>
                    <a:pt x="3116" y="8565"/>
                    <a:pt x="3162" y="8557"/>
                    <a:pt x="3208" y="8542"/>
                  </a:cubicBezTo>
                  <a:cubicBezTo>
                    <a:pt x="3254" y="8534"/>
                    <a:pt x="3293" y="8526"/>
                    <a:pt x="3346" y="8511"/>
                  </a:cubicBezTo>
                  <a:cubicBezTo>
                    <a:pt x="3392" y="8503"/>
                    <a:pt x="3439" y="8488"/>
                    <a:pt x="3492" y="8473"/>
                  </a:cubicBezTo>
                  <a:cubicBezTo>
                    <a:pt x="3600" y="8442"/>
                    <a:pt x="3707" y="8404"/>
                    <a:pt x="3815" y="8365"/>
                  </a:cubicBezTo>
                  <a:cubicBezTo>
                    <a:pt x="3868" y="8342"/>
                    <a:pt x="3922" y="8319"/>
                    <a:pt x="3976" y="8296"/>
                  </a:cubicBezTo>
                  <a:cubicBezTo>
                    <a:pt x="4022" y="8273"/>
                    <a:pt x="4075" y="8250"/>
                    <a:pt x="4122" y="8227"/>
                  </a:cubicBezTo>
                  <a:cubicBezTo>
                    <a:pt x="4175" y="8204"/>
                    <a:pt x="4221" y="8181"/>
                    <a:pt x="4260" y="8150"/>
                  </a:cubicBezTo>
                  <a:cubicBezTo>
                    <a:pt x="4306" y="8127"/>
                    <a:pt x="4344" y="8104"/>
                    <a:pt x="4382" y="8081"/>
                  </a:cubicBezTo>
                  <a:cubicBezTo>
                    <a:pt x="4421" y="8058"/>
                    <a:pt x="4452" y="8035"/>
                    <a:pt x="4475" y="8020"/>
                  </a:cubicBezTo>
                  <a:cubicBezTo>
                    <a:pt x="4505" y="7997"/>
                    <a:pt x="4536" y="7981"/>
                    <a:pt x="4551" y="7966"/>
                  </a:cubicBezTo>
                  <a:lnTo>
                    <a:pt x="4613" y="7920"/>
                  </a:lnTo>
                  <a:lnTo>
                    <a:pt x="4551" y="7958"/>
                  </a:lnTo>
                  <a:cubicBezTo>
                    <a:pt x="4505" y="7989"/>
                    <a:pt x="4444" y="8028"/>
                    <a:pt x="4367" y="8066"/>
                  </a:cubicBezTo>
                  <a:cubicBezTo>
                    <a:pt x="4298" y="8112"/>
                    <a:pt x="4206" y="8158"/>
                    <a:pt x="4114" y="8204"/>
                  </a:cubicBezTo>
                  <a:cubicBezTo>
                    <a:pt x="4014" y="8258"/>
                    <a:pt x="3914" y="8304"/>
                    <a:pt x="3807" y="8350"/>
                  </a:cubicBezTo>
                  <a:cubicBezTo>
                    <a:pt x="3699" y="8388"/>
                    <a:pt x="3592" y="8427"/>
                    <a:pt x="3485" y="8457"/>
                  </a:cubicBezTo>
                  <a:cubicBezTo>
                    <a:pt x="3439" y="8473"/>
                    <a:pt x="3385" y="8496"/>
                    <a:pt x="3339" y="8503"/>
                  </a:cubicBezTo>
                  <a:cubicBezTo>
                    <a:pt x="3293" y="8519"/>
                    <a:pt x="3239" y="8526"/>
                    <a:pt x="3201" y="8542"/>
                  </a:cubicBezTo>
                  <a:cubicBezTo>
                    <a:pt x="3147" y="8549"/>
                    <a:pt x="3093" y="8565"/>
                    <a:pt x="3055" y="8572"/>
                  </a:cubicBezTo>
                  <a:lnTo>
                    <a:pt x="3039" y="8572"/>
                  </a:lnTo>
                  <a:lnTo>
                    <a:pt x="3001" y="8580"/>
                  </a:lnTo>
                  <a:lnTo>
                    <a:pt x="2947" y="8588"/>
                  </a:lnTo>
                  <a:lnTo>
                    <a:pt x="2947" y="8580"/>
                  </a:lnTo>
                  <a:cubicBezTo>
                    <a:pt x="2963" y="8572"/>
                    <a:pt x="2993" y="8557"/>
                    <a:pt x="3024" y="8549"/>
                  </a:cubicBezTo>
                  <a:cubicBezTo>
                    <a:pt x="3086" y="8519"/>
                    <a:pt x="3185" y="8480"/>
                    <a:pt x="3308" y="8442"/>
                  </a:cubicBezTo>
                  <a:cubicBezTo>
                    <a:pt x="3423" y="8404"/>
                    <a:pt x="3561" y="8358"/>
                    <a:pt x="3707" y="8296"/>
                  </a:cubicBezTo>
                  <a:cubicBezTo>
                    <a:pt x="3784" y="8265"/>
                    <a:pt x="3853" y="8235"/>
                    <a:pt x="3930" y="8196"/>
                  </a:cubicBezTo>
                  <a:cubicBezTo>
                    <a:pt x="4006" y="8166"/>
                    <a:pt x="4083" y="8127"/>
                    <a:pt x="4160" y="8089"/>
                  </a:cubicBezTo>
                  <a:cubicBezTo>
                    <a:pt x="4229" y="8051"/>
                    <a:pt x="4306" y="8005"/>
                    <a:pt x="4375" y="7966"/>
                  </a:cubicBezTo>
                  <a:cubicBezTo>
                    <a:pt x="4444" y="7920"/>
                    <a:pt x="4513" y="7874"/>
                    <a:pt x="4574" y="7828"/>
                  </a:cubicBezTo>
                  <a:cubicBezTo>
                    <a:pt x="4643" y="7782"/>
                    <a:pt x="4705" y="7736"/>
                    <a:pt x="4758" y="7690"/>
                  </a:cubicBezTo>
                  <a:cubicBezTo>
                    <a:pt x="4812" y="7644"/>
                    <a:pt x="4866" y="7605"/>
                    <a:pt x="4912" y="7559"/>
                  </a:cubicBezTo>
                  <a:cubicBezTo>
                    <a:pt x="4958" y="7521"/>
                    <a:pt x="5004" y="7475"/>
                    <a:pt x="5035" y="7444"/>
                  </a:cubicBezTo>
                  <a:cubicBezTo>
                    <a:pt x="5073" y="7406"/>
                    <a:pt x="5104" y="7375"/>
                    <a:pt x="5135" y="7345"/>
                  </a:cubicBezTo>
                  <a:lnTo>
                    <a:pt x="5211" y="7260"/>
                  </a:lnTo>
                  <a:lnTo>
                    <a:pt x="5127" y="7337"/>
                  </a:lnTo>
                  <a:lnTo>
                    <a:pt x="5027" y="7429"/>
                  </a:lnTo>
                  <a:cubicBezTo>
                    <a:pt x="4989" y="7460"/>
                    <a:pt x="4943" y="7498"/>
                    <a:pt x="4897" y="7536"/>
                  </a:cubicBezTo>
                  <a:cubicBezTo>
                    <a:pt x="4851" y="7575"/>
                    <a:pt x="4797" y="7621"/>
                    <a:pt x="4743" y="7659"/>
                  </a:cubicBezTo>
                  <a:cubicBezTo>
                    <a:pt x="4682" y="7705"/>
                    <a:pt x="4620" y="7751"/>
                    <a:pt x="4559" y="7797"/>
                  </a:cubicBezTo>
                  <a:cubicBezTo>
                    <a:pt x="4498" y="7836"/>
                    <a:pt x="4428" y="7889"/>
                    <a:pt x="4359" y="7928"/>
                  </a:cubicBezTo>
                  <a:cubicBezTo>
                    <a:pt x="4290" y="7966"/>
                    <a:pt x="4221" y="8020"/>
                    <a:pt x="4145" y="8058"/>
                  </a:cubicBezTo>
                  <a:cubicBezTo>
                    <a:pt x="4075" y="8097"/>
                    <a:pt x="3999" y="8135"/>
                    <a:pt x="3930" y="8173"/>
                  </a:cubicBezTo>
                  <a:cubicBezTo>
                    <a:pt x="3853" y="8212"/>
                    <a:pt x="3776" y="8242"/>
                    <a:pt x="3707" y="8273"/>
                  </a:cubicBezTo>
                  <a:cubicBezTo>
                    <a:pt x="3561" y="8334"/>
                    <a:pt x="3423" y="8381"/>
                    <a:pt x="3308" y="8427"/>
                  </a:cubicBezTo>
                  <a:cubicBezTo>
                    <a:pt x="3193" y="8473"/>
                    <a:pt x="3093" y="8511"/>
                    <a:pt x="3024" y="8542"/>
                  </a:cubicBezTo>
                  <a:lnTo>
                    <a:pt x="3001" y="8549"/>
                  </a:lnTo>
                  <a:cubicBezTo>
                    <a:pt x="3001" y="8549"/>
                    <a:pt x="3039" y="8511"/>
                    <a:pt x="3109" y="8450"/>
                  </a:cubicBezTo>
                  <a:lnTo>
                    <a:pt x="3155" y="8419"/>
                  </a:lnTo>
                  <a:cubicBezTo>
                    <a:pt x="3293" y="8334"/>
                    <a:pt x="3492" y="8235"/>
                    <a:pt x="3676" y="8127"/>
                  </a:cubicBezTo>
                  <a:cubicBezTo>
                    <a:pt x="3722" y="8104"/>
                    <a:pt x="3776" y="8074"/>
                    <a:pt x="3822" y="8051"/>
                  </a:cubicBezTo>
                  <a:cubicBezTo>
                    <a:pt x="3868" y="8020"/>
                    <a:pt x="3907" y="7989"/>
                    <a:pt x="3953" y="7966"/>
                  </a:cubicBezTo>
                  <a:cubicBezTo>
                    <a:pt x="3999" y="7935"/>
                    <a:pt x="4037" y="7905"/>
                    <a:pt x="4075" y="7882"/>
                  </a:cubicBezTo>
                  <a:cubicBezTo>
                    <a:pt x="4106" y="7851"/>
                    <a:pt x="4145" y="7820"/>
                    <a:pt x="4175" y="7797"/>
                  </a:cubicBezTo>
                  <a:cubicBezTo>
                    <a:pt x="4206" y="7774"/>
                    <a:pt x="4229" y="7744"/>
                    <a:pt x="4260" y="7721"/>
                  </a:cubicBezTo>
                  <a:cubicBezTo>
                    <a:pt x="4275" y="7698"/>
                    <a:pt x="4298" y="7682"/>
                    <a:pt x="4313" y="7659"/>
                  </a:cubicBezTo>
                  <a:lnTo>
                    <a:pt x="4367" y="7598"/>
                  </a:lnTo>
                  <a:lnTo>
                    <a:pt x="4313" y="7651"/>
                  </a:lnTo>
                  <a:cubicBezTo>
                    <a:pt x="4290" y="7675"/>
                    <a:pt x="4275" y="7690"/>
                    <a:pt x="4252" y="7713"/>
                  </a:cubicBezTo>
                  <a:lnTo>
                    <a:pt x="4214" y="7744"/>
                  </a:lnTo>
                  <a:lnTo>
                    <a:pt x="4168" y="7782"/>
                  </a:lnTo>
                  <a:cubicBezTo>
                    <a:pt x="4137" y="7813"/>
                    <a:pt x="4098" y="7836"/>
                    <a:pt x="4060" y="7866"/>
                  </a:cubicBezTo>
                  <a:lnTo>
                    <a:pt x="3945" y="7943"/>
                  </a:lnTo>
                  <a:cubicBezTo>
                    <a:pt x="3861" y="8005"/>
                    <a:pt x="3769" y="8058"/>
                    <a:pt x="3669" y="8112"/>
                  </a:cubicBezTo>
                  <a:cubicBezTo>
                    <a:pt x="3477" y="8219"/>
                    <a:pt x="3285" y="8327"/>
                    <a:pt x="3155" y="8411"/>
                  </a:cubicBezTo>
                  <a:lnTo>
                    <a:pt x="3132" y="8427"/>
                  </a:lnTo>
                  <a:lnTo>
                    <a:pt x="3285" y="8273"/>
                  </a:lnTo>
                  <a:cubicBezTo>
                    <a:pt x="3492" y="8066"/>
                    <a:pt x="3707" y="7874"/>
                    <a:pt x="3937" y="7690"/>
                  </a:cubicBezTo>
                  <a:cubicBezTo>
                    <a:pt x="4060" y="7590"/>
                    <a:pt x="4183" y="7498"/>
                    <a:pt x="4321" y="7421"/>
                  </a:cubicBezTo>
                  <a:cubicBezTo>
                    <a:pt x="4444" y="7337"/>
                    <a:pt x="4567" y="7268"/>
                    <a:pt x="4666" y="7214"/>
                  </a:cubicBezTo>
                  <a:lnTo>
                    <a:pt x="4820" y="7137"/>
                  </a:lnTo>
                  <a:lnTo>
                    <a:pt x="4935" y="7091"/>
                  </a:lnTo>
                  <a:cubicBezTo>
                    <a:pt x="4966" y="7076"/>
                    <a:pt x="4989" y="7068"/>
                    <a:pt x="5004" y="7061"/>
                  </a:cubicBezTo>
                  <a:lnTo>
                    <a:pt x="5035" y="7045"/>
                  </a:lnTo>
                  <a:lnTo>
                    <a:pt x="5035" y="7045"/>
                  </a:lnTo>
                  <a:cubicBezTo>
                    <a:pt x="5035" y="7045"/>
                    <a:pt x="4996" y="7061"/>
                    <a:pt x="4927" y="7076"/>
                  </a:cubicBezTo>
                  <a:cubicBezTo>
                    <a:pt x="4897" y="7091"/>
                    <a:pt x="4851" y="7099"/>
                    <a:pt x="4805" y="7122"/>
                  </a:cubicBezTo>
                  <a:cubicBezTo>
                    <a:pt x="4758" y="7137"/>
                    <a:pt x="4712" y="7160"/>
                    <a:pt x="4659" y="7183"/>
                  </a:cubicBezTo>
                  <a:cubicBezTo>
                    <a:pt x="4597" y="7206"/>
                    <a:pt x="4544" y="7237"/>
                    <a:pt x="4482" y="7268"/>
                  </a:cubicBezTo>
                  <a:cubicBezTo>
                    <a:pt x="4421" y="7306"/>
                    <a:pt x="4359" y="7345"/>
                    <a:pt x="4290" y="7383"/>
                  </a:cubicBezTo>
                  <a:cubicBezTo>
                    <a:pt x="4160" y="7467"/>
                    <a:pt x="4029" y="7559"/>
                    <a:pt x="3907" y="7667"/>
                  </a:cubicBezTo>
                  <a:cubicBezTo>
                    <a:pt x="3684" y="7851"/>
                    <a:pt x="3469" y="8051"/>
                    <a:pt x="3270" y="8265"/>
                  </a:cubicBezTo>
                  <a:lnTo>
                    <a:pt x="3093" y="8450"/>
                  </a:lnTo>
                  <a:cubicBezTo>
                    <a:pt x="3075" y="8460"/>
                    <a:pt x="3061" y="8471"/>
                    <a:pt x="3047" y="8481"/>
                  </a:cubicBezTo>
                  <a:lnTo>
                    <a:pt x="3047" y="8481"/>
                  </a:lnTo>
                  <a:lnTo>
                    <a:pt x="3070" y="8465"/>
                  </a:lnTo>
                  <a:lnTo>
                    <a:pt x="3070" y="8465"/>
                  </a:lnTo>
                  <a:lnTo>
                    <a:pt x="2993" y="8549"/>
                  </a:lnTo>
                  <a:lnTo>
                    <a:pt x="2955" y="8565"/>
                  </a:lnTo>
                  <a:lnTo>
                    <a:pt x="2955" y="8565"/>
                  </a:lnTo>
                  <a:lnTo>
                    <a:pt x="2993" y="8519"/>
                  </a:lnTo>
                  <a:lnTo>
                    <a:pt x="3019" y="8501"/>
                  </a:lnTo>
                  <a:lnTo>
                    <a:pt x="3019" y="8501"/>
                  </a:lnTo>
                  <a:cubicBezTo>
                    <a:pt x="3013" y="8505"/>
                    <a:pt x="3007" y="8508"/>
                    <a:pt x="3001" y="8511"/>
                  </a:cubicBezTo>
                  <a:cubicBezTo>
                    <a:pt x="3415" y="7897"/>
                    <a:pt x="3976" y="7391"/>
                    <a:pt x="4636" y="7053"/>
                  </a:cubicBezTo>
                  <a:cubicBezTo>
                    <a:pt x="4958" y="6938"/>
                    <a:pt x="5303" y="6830"/>
                    <a:pt x="5595" y="6746"/>
                  </a:cubicBezTo>
                  <a:cubicBezTo>
                    <a:pt x="5841" y="6669"/>
                    <a:pt x="6032" y="6608"/>
                    <a:pt x="6140" y="6569"/>
                  </a:cubicBezTo>
                  <a:close/>
                  <a:moveTo>
                    <a:pt x="3592" y="9585"/>
                  </a:moveTo>
                  <a:lnTo>
                    <a:pt x="3538" y="9624"/>
                  </a:lnTo>
                  <a:cubicBezTo>
                    <a:pt x="3515" y="9639"/>
                    <a:pt x="3500" y="9654"/>
                    <a:pt x="3477" y="9670"/>
                  </a:cubicBezTo>
                  <a:cubicBezTo>
                    <a:pt x="3446" y="9685"/>
                    <a:pt x="3423" y="9708"/>
                    <a:pt x="3392" y="9731"/>
                  </a:cubicBezTo>
                  <a:cubicBezTo>
                    <a:pt x="3362" y="9754"/>
                    <a:pt x="3331" y="9785"/>
                    <a:pt x="3300" y="9808"/>
                  </a:cubicBezTo>
                  <a:cubicBezTo>
                    <a:pt x="3262" y="9839"/>
                    <a:pt x="3231" y="9869"/>
                    <a:pt x="3201" y="9908"/>
                  </a:cubicBezTo>
                  <a:cubicBezTo>
                    <a:pt x="3170" y="9946"/>
                    <a:pt x="3132" y="9977"/>
                    <a:pt x="3109" y="10007"/>
                  </a:cubicBezTo>
                  <a:cubicBezTo>
                    <a:pt x="3078" y="10046"/>
                    <a:pt x="3039" y="10084"/>
                    <a:pt x="3009" y="10123"/>
                  </a:cubicBezTo>
                  <a:cubicBezTo>
                    <a:pt x="2902" y="10242"/>
                    <a:pt x="2800" y="10367"/>
                    <a:pt x="2720" y="10476"/>
                  </a:cubicBezTo>
                  <a:lnTo>
                    <a:pt x="2720" y="10476"/>
                  </a:lnTo>
                  <a:cubicBezTo>
                    <a:pt x="2804" y="10371"/>
                    <a:pt x="2908" y="10244"/>
                    <a:pt x="3016" y="10123"/>
                  </a:cubicBezTo>
                  <a:cubicBezTo>
                    <a:pt x="3086" y="10053"/>
                    <a:pt x="3155" y="9984"/>
                    <a:pt x="3216" y="9915"/>
                  </a:cubicBezTo>
                  <a:cubicBezTo>
                    <a:pt x="3285" y="9854"/>
                    <a:pt x="3346" y="9793"/>
                    <a:pt x="3408" y="9747"/>
                  </a:cubicBezTo>
                  <a:cubicBezTo>
                    <a:pt x="3462" y="9693"/>
                    <a:pt x="3508" y="9654"/>
                    <a:pt x="3538" y="9631"/>
                  </a:cubicBezTo>
                  <a:lnTo>
                    <a:pt x="3592" y="9585"/>
                  </a:lnTo>
                  <a:close/>
                  <a:moveTo>
                    <a:pt x="3592" y="9470"/>
                  </a:moveTo>
                  <a:cubicBezTo>
                    <a:pt x="3569" y="9478"/>
                    <a:pt x="3546" y="9501"/>
                    <a:pt x="3515" y="9516"/>
                  </a:cubicBezTo>
                  <a:cubicBezTo>
                    <a:pt x="3485" y="9539"/>
                    <a:pt x="3454" y="9562"/>
                    <a:pt x="3423" y="9593"/>
                  </a:cubicBezTo>
                  <a:cubicBezTo>
                    <a:pt x="3385" y="9616"/>
                    <a:pt x="3346" y="9647"/>
                    <a:pt x="3316" y="9677"/>
                  </a:cubicBezTo>
                  <a:cubicBezTo>
                    <a:pt x="3277" y="9708"/>
                    <a:pt x="3239" y="9747"/>
                    <a:pt x="3193" y="9785"/>
                  </a:cubicBezTo>
                  <a:cubicBezTo>
                    <a:pt x="3155" y="9816"/>
                    <a:pt x="3116" y="9862"/>
                    <a:pt x="3078" y="9900"/>
                  </a:cubicBezTo>
                  <a:cubicBezTo>
                    <a:pt x="3039" y="9946"/>
                    <a:pt x="3001" y="9984"/>
                    <a:pt x="2963" y="10030"/>
                  </a:cubicBezTo>
                  <a:cubicBezTo>
                    <a:pt x="2924" y="10069"/>
                    <a:pt x="2894" y="10115"/>
                    <a:pt x="2855" y="10161"/>
                  </a:cubicBezTo>
                  <a:cubicBezTo>
                    <a:pt x="2825" y="10207"/>
                    <a:pt x="2786" y="10253"/>
                    <a:pt x="2763" y="10299"/>
                  </a:cubicBezTo>
                  <a:cubicBezTo>
                    <a:pt x="2733" y="10337"/>
                    <a:pt x="2702" y="10383"/>
                    <a:pt x="2671" y="10430"/>
                  </a:cubicBezTo>
                  <a:cubicBezTo>
                    <a:pt x="2648" y="10468"/>
                    <a:pt x="2625" y="10506"/>
                    <a:pt x="2602" y="10545"/>
                  </a:cubicBezTo>
                  <a:cubicBezTo>
                    <a:pt x="2579" y="10583"/>
                    <a:pt x="2564" y="10621"/>
                    <a:pt x="2548" y="10652"/>
                  </a:cubicBezTo>
                  <a:cubicBezTo>
                    <a:pt x="2546" y="10657"/>
                    <a:pt x="2544" y="10661"/>
                    <a:pt x="2542" y="10665"/>
                  </a:cubicBezTo>
                  <a:lnTo>
                    <a:pt x="2542" y="10665"/>
                  </a:lnTo>
                  <a:cubicBezTo>
                    <a:pt x="2546" y="10658"/>
                    <a:pt x="2551" y="10651"/>
                    <a:pt x="2556" y="10644"/>
                  </a:cubicBezTo>
                  <a:cubicBezTo>
                    <a:pt x="2571" y="10621"/>
                    <a:pt x="2587" y="10583"/>
                    <a:pt x="2610" y="10545"/>
                  </a:cubicBezTo>
                  <a:cubicBezTo>
                    <a:pt x="2633" y="10506"/>
                    <a:pt x="2656" y="10468"/>
                    <a:pt x="2686" y="10430"/>
                  </a:cubicBezTo>
                  <a:cubicBezTo>
                    <a:pt x="2709" y="10383"/>
                    <a:pt x="2740" y="10345"/>
                    <a:pt x="2771" y="10299"/>
                  </a:cubicBezTo>
                  <a:cubicBezTo>
                    <a:pt x="2802" y="10253"/>
                    <a:pt x="2832" y="10215"/>
                    <a:pt x="2871" y="10169"/>
                  </a:cubicBezTo>
                  <a:cubicBezTo>
                    <a:pt x="2901" y="10123"/>
                    <a:pt x="2940" y="10077"/>
                    <a:pt x="2978" y="10038"/>
                  </a:cubicBezTo>
                  <a:cubicBezTo>
                    <a:pt x="3016" y="9992"/>
                    <a:pt x="3055" y="9954"/>
                    <a:pt x="3093" y="9908"/>
                  </a:cubicBezTo>
                  <a:lnTo>
                    <a:pt x="3208" y="9793"/>
                  </a:lnTo>
                  <a:cubicBezTo>
                    <a:pt x="3293" y="9724"/>
                    <a:pt x="3362" y="9654"/>
                    <a:pt x="3431" y="9601"/>
                  </a:cubicBezTo>
                  <a:cubicBezTo>
                    <a:pt x="3500" y="9555"/>
                    <a:pt x="3554" y="9509"/>
                    <a:pt x="3592" y="9470"/>
                  </a:cubicBezTo>
                  <a:close/>
                  <a:moveTo>
                    <a:pt x="3730" y="9555"/>
                  </a:moveTo>
                  <a:lnTo>
                    <a:pt x="3730" y="9555"/>
                  </a:lnTo>
                  <a:cubicBezTo>
                    <a:pt x="3707" y="9578"/>
                    <a:pt x="3676" y="9608"/>
                    <a:pt x="3646" y="9647"/>
                  </a:cubicBezTo>
                  <a:cubicBezTo>
                    <a:pt x="3623" y="9685"/>
                    <a:pt x="3584" y="9716"/>
                    <a:pt x="3554" y="9754"/>
                  </a:cubicBezTo>
                  <a:lnTo>
                    <a:pt x="3439" y="9869"/>
                  </a:lnTo>
                  <a:cubicBezTo>
                    <a:pt x="3362" y="9946"/>
                    <a:pt x="3270" y="10023"/>
                    <a:pt x="3185" y="10107"/>
                  </a:cubicBezTo>
                  <a:lnTo>
                    <a:pt x="2924" y="10337"/>
                  </a:lnTo>
                  <a:cubicBezTo>
                    <a:pt x="2840" y="10414"/>
                    <a:pt x="2763" y="10483"/>
                    <a:pt x="2694" y="10545"/>
                  </a:cubicBezTo>
                  <a:cubicBezTo>
                    <a:pt x="2649" y="10582"/>
                    <a:pt x="2619" y="10619"/>
                    <a:pt x="2589" y="10650"/>
                  </a:cubicBezTo>
                  <a:lnTo>
                    <a:pt x="2589" y="10650"/>
                  </a:lnTo>
                  <a:cubicBezTo>
                    <a:pt x="2612" y="10619"/>
                    <a:pt x="2638" y="10584"/>
                    <a:pt x="2671" y="10545"/>
                  </a:cubicBezTo>
                  <a:cubicBezTo>
                    <a:pt x="2686" y="10523"/>
                    <a:pt x="2702" y="10500"/>
                    <a:pt x="2720" y="10476"/>
                  </a:cubicBezTo>
                  <a:lnTo>
                    <a:pt x="2720" y="10476"/>
                  </a:lnTo>
                  <a:cubicBezTo>
                    <a:pt x="2703" y="10497"/>
                    <a:pt x="2687" y="10518"/>
                    <a:pt x="2671" y="10537"/>
                  </a:cubicBezTo>
                  <a:lnTo>
                    <a:pt x="2587" y="10652"/>
                  </a:lnTo>
                  <a:cubicBezTo>
                    <a:pt x="2588" y="10651"/>
                    <a:pt x="2588" y="10650"/>
                    <a:pt x="2589" y="10650"/>
                  </a:cubicBezTo>
                  <a:lnTo>
                    <a:pt x="2589" y="10650"/>
                  </a:lnTo>
                  <a:cubicBezTo>
                    <a:pt x="2583" y="10658"/>
                    <a:pt x="2577" y="10665"/>
                    <a:pt x="2572" y="10673"/>
                  </a:cubicBezTo>
                  <a:lnTo>
                    <a:pt x="2572" y="10673"/>
                  </a:lnTo>
                  <a:cubicBezTo>
                    <a:pt x="2608" y="10642"/>
                    <a:pt x="2655" y="10601"/>
                    <a:pt x="2702" y="10560"/>
                  </a:cubicBezTo>
                  <a:cubicBezTo>
                    <a:pt x="2840" y="10437"/>
                    <a:pt x="3016" y="10284"/>
                    <a:pt x="3193" y="10115"/>
                  </a:cubicBezTo>
                  <a:cubicBezTo>
                    <a:pt x="3277" y="10038"/>
                    <a:pt x="3369" y="9954"/>
                    <a:pt x="3446" y="9877"/>
                  </a:cubicBezTo>
                  <a:lnTo>
                    <a:pt x="3561" y="9754"/>
                  </a:lnTo>
                  <a:cubicBezTo>
                    <a:pt x="3592" y="9716"/>
                    <a:pt x="3630" y="9685"/>
                    <a:pt x="3653" y="9647"/>
                  </a:cubicBezTo>
                  <a:cubicBezTo>
                    <a:pt x="3684" y="9616"/>
                    <a:pt x="3715" y="9585"/>
                    <a:pt x="3730" y="9555"/>
                  </a:cubicBezTo>
                  <a:close/>
                  <a:moveTo>
                    <a:pt x="4206" y="9186"/>
                  </a:moveTo>
                  <a:lnTo>
                    <a:pt x="4145" y="9263"/>
                  </a:lnTo>
                  <a:cubicBezTo>
                    <a:pt x="4122" y="9294"/>
                    <a:pt x="4098" y="9324"/>
                    <a:pt x="4068" y="9363"/>
                  </a:cubicBezTo>
                  <a:lnTo>
                    <a:pt x="3976" y="9478"/>
                  </a:lnTo>
                  <a:cubicBezTo>
                    <a:pt x="3907" y="9562"/>
                    <a:pt x="3822" y="9662"/>
                    <a:pt x="3722" y="9770"/>
                  </a:cubicBezTo>
                  <a:cubicBezTo>
                    <a:pt x="3676" y="9816"/>
                    <a:pt x="3630" y="9869"/>
                    <a:pt x="3577" y="9923"/>
                  </a:cubicBezTo>
                  <a:cubicBezTo>
                    <a:pt x="3531" y="9969"/>
                    <a:pt x="3477" y="10023"/>
                    <a:pt x="3423" y="10077"/>
                  </a:cubicBezTo>
                  <a:cubicBezTo>
                    <a:pt x="3369" y="10130"/>
                    <a:pt x="3308" y="10169"/>
                    <a:pt x="3254" y="10222"/>
                  </a:cubicBezTo>
                  <a:cubicBezTo>
                    <a:pt x="3201" y="10268"/>
                    <a:pt x="3147" y="10314"/>
                    <a:pt x="3086" y="10353"/>
                  </a:cubicBezTo>
                  <a:cubicBezTo>
                    <a:pt x="3032" y="10399"/>
                    <a:pt x="2978" y="10437"/>
                    <a:pt x="2924" y="10476"/>
                  </a:cubicBezTo>
                  <a:cubicBezTo>
                    <a:pt x="2878" y="10514"/>
                    <a:pt x="2825" y="10545"/>
                    <a:pt x="2779" y="10568"/>
                  </a:cubicBezTo>
                  <a:cubicBezTo>
                    <a:pt x="2733" y="10598"/>
                    <a:pt x="2686" y="10629"/>
                    <a:pt x="2648" y="10652"/>
                  </a:cubicBezTo>
                  <a:lnTo>
                    <a:pt x="2602" y="10683"/>
                  </a:lnTo>
                  <a:lnTo>
                    <a:pt x="2602" y="10683"/>
                  </a:lnTo>
                  <a:lnTo>
                    <a:pt x="2656" y="10652"/>
                  </a:lnTo>
                  <a:cubicBezTo>
                    <a:pt x="2694" y="10637"/>
                    <a:pt x="2740" y="10606"/>
                    <a:pt x="2786" y="10575"/>
                  </a:cubicBezTo>
                  <a:cubicBezTo>
                    <a:pt x="2832" y="10545"/>
                    <a:pt x="2878" y="10514"/>
                    <a:pt x="2940" y="10483"/>
                  </a:cubicBezTo>
                  <a:cubicBezTo>
                    <a:pt x="2993" y="10445"/>
                    <a:pt x="3047" y="10407"/>
                    <a:pt x="3101" y="10368"/>
                  </a:cubicBezTo>
                  <a:cubicBezTo>
                    <a:pt x="3155" y="10322"/>
                    <a:pt x="3216" y="10284"/>
                    <a:pt x="3270" y="10238"/>
                  </a:cubicBezTo>
                  <a:cubicBezTo>
                    <a:pt x="3331" y="10192"/>
                    <a:pt x="3385" y="10138"/>
                    <a:pt x="3446" y="10092"/>
                  </a:cubicBezTo>
                  <a:cubicBezTo>
                    <a:pt x="3500" y="10046"/>
                    <a:pt x="3554" y="10000"/>
                    <a:pt x="3607" y="9938"/>
                  </a:cubicBezTo>
                  <a:cubicBezTo>
                    <a:pt x="3661" y="9885"/>
                    <a:pt x="3707" y="9839"/>
                    <a:pt x="3761" y="9785"/>
                  </a:cubicBezTo>
                  <a:cubicBezTo>
                    <a:pt x="3807" y="9739"/>
                    <a:pt x="3853" y="9685"/>
                    <a:pt x="3891" y="9639"/>
                  </a:cubicBezTo>
                  <a:cubicBezTo>
                    <a:pt x="3922" y="9585"/>
                    <a:pt x="3968" y="9539"/>
                    <a:pt x="3999" y="9493"/>
                  </a:cubicBezTo>
                  <a:cubicBezTo>
                    <a:pt x="4029" y="9447"/>
                    <a:pt x="4060" y="9409"/>
                    <a:pt x="4091" y="9370"/>
                  </a:cubicBezTo>
                  <a:cubicBezTo>
                    <a:pt x="4114" y="9332"/>
                    <a:pt x="4137" y="9301"/>
                    <a:pt x="4152" y="9271"/>
                  </a:cubicBezTo>
                  <a:lnTo>
                    <a:pt x="4206" y="9186"/>
                  </a:lnTo>
                  <a:close/>
                  <a:moveTo>
                    <a:pt x="2542" y="10665"/>
                  </a:moveTo>
                  <a:lnTo>
                    <a:pt x="2542" y="10665"/>
                  </a:lnTo>
                  <a:cubicBezTo>
                    <a:pt x="2535" y="10675"/>
                    <a:pt x="2530" y="10685"/>
                    <a:pt x="2525" y="10694"/>
                  </a:cubicBezTo>
                  <a:lnTo>
                    <a:pt x="2525" y="10694"/>
                  </a:lnTo>
                  <a:cubicBezTo>
                    <a:pt x="2530" y="10685"/>
                    <a:pt x="2536" y="10676"/>
                    <a:pt x="2542" y="10665"/>
                  </a:cubicBezTo>
                  <a:close/>
                  <a:moveTo>
                    <a:pt x="1044" y="8089"/>
                  </a:moveTo>
                  <a:lnTo>
                    <a:pt x="1044" y="8089"/>
                  </a:lnTo>
                  <a:cubicBezTo>
                    <a:pt x="1052" y="8104"/>
                    <a:pt x="1060" y="8112"/>
                    <a:pt x="1067" y="8127"/>
                  </a:cubicBezTo>
                  <a:cubicBezTo>
                    <a:pt x="1075" y="8143"/>
                    <a:pt x="1083" y="8158"/>
                    <a:pt x="1090" y="8173"/>
                  </a:cubicBezTo>
                  <a:cubicBezTo>
                    <a:pt x="1113" y="8219"/>
                    <a:pt x="1129" y="8265"/>
                    <a:pt x="1144" y="8319"/>
                  </a:cubicBezTo>
                  <a:cubicBezTo>
                    <a:pt x="1159" y="8381"/>
                    <a:pt x="1175" y="8442"/>
                    <a:pt x="1182" y="8511"/>
                  </a:cubicBezTo>
                  <a:cubicBezTo>
                    <a:pt x="1190" y="8580"/>
                    <a:pt x="1198" y="8657"/>
                    <a:pt x="1205" y="8741"/>
                  </a:cubicBezTo>
                  <a:cubicBezTo>
                    <a:pt x="1205" y="8780"/>
                    <a:pt x="1213" y="8826"/>
                    <a:pt x="1221" y="8872"/>
                  </a:cubicBezTo>
                  <a:cubicBezTo>
                    <a:pt x="1228" y="8910"/>
                    <a:pt x="1236" y="8956"/>
                    <a:pt x="1244" y="9002"/>
                  </a:cubicBezTo>
                  <a:cubicBezTo>
                    <a:pt x="1244" y="9048"/>
                    <a:pt x="1259" y="9094"/>
                    <a:pt x="1267" y="9140"/>
                  </a:cubicBezTo>
                  <a:cubicBezTo>
                    <a:pt x="1274" y="9186"/>
                    <a:pt x="1290" y="9232"/>
                    <a:pt x="1305" y="9278"/>
                  </a:cubicBezTo>
                  <a:cubicBezTo>
                    <a:pt x="1320" y="9317"/>
                    <a:pt x="1336" y="9370"/>
                    <a:pt x="1351" y="9417"/>
                  </a:cubicBezTo>
                  <a:cubicBezTo>
                    <a:pt x="1367" y="9455"/>
                    <a:pt x="1382" y="9509"/>
                    <a:pt x="1397" y="9555"/>
                  </a:cubicBezTo>
                  <a:cubicBezTo>
                    <a:pt x="1420" y="9593"/>
                    <a:pt x="1436" y="9647"/>
                    <a:pt x="1459" y="9685"/>
                  </a:cubicBezTo>
                  <a:lnTo>
                    <a:pt x="1520" y="9816"/>
                  </a:lnTo>
                  <a:lnTo>
                    <a:pt x="1589" y="9946"/>
                  </a:lnTo>
                  <a:lnTo>
                    <a:pt x="1658" y="10061"/>
                  </a:lnTo>
                  <a:lnTo>
                    <a:pt x="1735" y="10176"/>
                  </a:lnTo>
                  <a:lnTo>
                    <a:pt x="1812" y="10276"/>
                  </a:lnTo>
                  <a:cubicBezTo>
                    <a:pt x="1865" y="10345"/>
                    <a:pt x="1911" y="10407"/>
                    <a:pt x="1965" y="10453"/>
                  </a:cubicBezTo>
                  <a:cubicBezTo>
                    <a:pt x="2011" y="10506"/>
                    <a:pt x="2057" y="10552"/>
                    <a:pt x="2103" y="10598"/>
                  </a:cubicBezTo>
                  <a:cubicBezTo>
                    <a:pt x="2149" y="10644"/>
                    <a:pt x="2188" y="10675"/>
                    <a:pt x="2218" y="10698"/>
                  </a:cubicBezTo>
                  <a:lnTo>
                    <a:pt x="2111" y="10591"/>
                  </a:lnTo>
                  <a:cubicBezTo>
                    <a:pt x="2065" y="10552"/>
                    <a:pt x="2019" y="10506"/>
                    <a:pt x="1973" y="10445"/>
                  </a:cubicBezTo>
                  <a:cubicBezTo>
                    <a:pt x="1927" y="10391"/>
                    <a:pt x="1873" y="10330"/>
                    <a:pt x="1827" y="10268"/>
                  </a:cubicBezTo>
                  <a:lnTo>
                    <a:pt x="1750" y="10161"/>
                  </a:lnTo>
                  <a:lnTo>
                    <a:pt x="1681" y="10053"/>
                  </a:lnTo>
                  <a:cubicBezTo>
                    <a:pt x="1658" y="10007"/>
                    <a:pt x="1635" y="9969"/>
                    <a:pt x="1612" y="9931"/>
                  </a:cubicBezTo>
                  <a:lnTo>
                    <a:pt x="1543" y="9808"/>
                  </a:lnTo>
                  <a:cubicBezTo>
                    <a:pt x="1528" y="9762"/>
                    <a:pt x="1505" y="9724"/>
                    <a:pt x="1482" y="9677"/>
                  </a:cubicBezTo>
                  <a:cubicBezTo>
                    <a:pt x="1466" y="9631"/>
                    <a:pt x="1451" y="9585"/>
                    <a:pt x="1428" y="9539"/>
                  </a:cubicBezTo>
                  <a:cubicBezTo>
                    <a:pt x="1413" y="9501"/>
                    <a:pt x="1397" y="9447"/>
                    <a:pt x="1382" y="9409"/>
                  </a:cubicBezTo>
                  <a:cubicBezTo>
                    <a:pt x="1367" y="9363"/>
                    <a:pt x="1351" y="9317"/>
                    <a:pt x="1343" y="9271"/>
                  </a:cubicBezTo>
                  <a:cubicBezTo>
                    <a:pt x="1328" y="9225"/>
                    <a:pt x="1320" y="9171"/>
                    <a:pt x="1313" y="9133"/>
                  </a:cubicBezTo>
                  <a:cubicBezTo>
                    <a:pt x="1297" y="9087"/>
                    <a:pt x="1290" y="9041"/>
                    <a:pt x="1282" y="8994"/>
                  </a:cubicBezTo>
                  <a:cubicBezTo>
                    <a:pt x="1274" y="8956"/>
                    <a:pt x="1267" y="8910"/>
                    <a:pt x="1259" y="8864"/>
                  </a:cubicBezTo>
                  <a:cubicBezTo>
                    <a:pt x="1259" y="8826"/>
                    <a:pt x="1251" y="8780"/>
                    <a:pt x="1244" y="8741"/>
                  </a:cubicBezTo>
                  <a:cubicBezTo>
                    <a:pt x="1236" y="8657"/>
                    <a:pt x="1228" y="8580"/>
                    <a:pt x="1213" y="8503"/>
                  </a:cubicBezTo>
                  <a:cubicBezTo>
                    <a:pt x="1198" y="8388"/>
                    <a:pt x="1159" y="8273"/>
                    <a:pt x="1106" y="8173"/>
                  </a:cubicBezTo>
                  <a:cubicBezTo>
                    <a:pt x="1090" y="8150"/>
                    <a:pt x="1083" y="8135"/>
                    <a:pt x="1075" y="8120"/>
                  </a:cubicBezTo>
                  <a:cubicBezTo>
                    <a:pt x="1067" y="8112"/>
                    <a:pt x="1060" y="8097"/>
                    <a:pt x="1044" y="8089"/>
                  </a:cubicBezTo>
                  <a:close/>
                  <a:moveTo>
                    <a:pt x="2525" y="10694"/>
                  </a:moveTo>
                  <a:cubicBezTo>
                    <a:pt x="2517" y="10706"/>
                    <a:pt x="2510" y="10718"/>
                    <a:pt x="2502" y="10729"/>
                  </a:cubicBezTo>
                  <a:lnTo>
                    <a:pt x="2495" y="10743"/>
                  </a:lnTo>
                  <a:lnTo>
                    <a:pt x="2495" y="10743"/>
                  </a:lnTo>
                  <a:lnTo>
                    <a:pt x="2502" y="10739"/>
                  </a:lnTo>
                  <a:lnTo>
                    <a:pt x="2507" y="10735"/>
                  </a:lnTo>
                  <a:lnTo>
                    <a:pt x="2510" y="10729"/>
                  </a:lnTo>
                  <a:cubicBezTo>
                    <a:pt x="2513" y="10719"/>
                    <a:pt x="2518" y="10707"/>
                    <a:pt x="2525" y="10694"/>
                  </a:cubicBezTo>
                  <a:close/>
                  <a:moveTo>
                    <a:pt x="2572" y="10673"/>
                  </a:moveTo>
                  <a:lnTo>
                    <a:pt x="2572" y="10673"/>
                  </a:lnTo>
                  <a:cubicBezTo>
                    <a:pt x="2560" y="10682"/>
                    <a:pt x="2550" y="10691"/>
                    <a:pt x="2541" y="10698"/>
                  </a:cubicBezTo>
                  <a:lnTo>
                    <a:pt x="2523" y="10722"/>
                  </a:lnTo>
                  <a:lnTo>
                    <a:pt x="2523" y="10722"/>
                  </a:lnTo>
                  <a:lnTo>
                    <a:pt x="2507" y="10735"/>
                  </a:lnTo>
                  <a:lnTo>
                    <a:pt x="2506" y="10737"/>
                  </a:lnTo>
                  <a:lnTo>
                    <a:pt x="2506" y="10737"/>
                  </a:lnTo>
                  <a:lnTo>
                    <a:pt x="2502" y="10739"/>
                  </a:lnTo>
                  <a:lnTo>
                    <a:pt x="2494" y="10746"/>
                  </a:lnTo>
                  <a:lnTo>
                    <a:pt x="2494" y="10746"/>
                  </a:lnTo>
                  <a:lnTo>
                    <a:pt x="2495" y="10743"/>
                  </a:lnTo>
                  <a:lnTo>
                    <a:pt x="2495" y="10743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493" y="10745"/>
                    <a:pt x="2493" y="10746"/>
                    <a:pt x="2492" y="10748"/>
                  </a:cubicBezTo>
                  <a:lnTo>
                    <a:pt x="2492" y="10748"/>
                  </a:lnTo>
                  <a:lnTo>
                    <a:pt x="2487" y="10752"/>
                  </a:lnTo>
                  <a:lnTo>
                    <a:pt x="2491" y="10749"/>
                  </a:lnTo>
                  <a:lnTo>
                    <a:pt x="2491" y="10749"/>
                  </a:lnTo>
                  <a:cubicBezTo>
                    <a:pt x="2490" y="10753"/>
                    <a:pt x="2488" y="10756"/>
                    <a:pt x="2487" y="10760"/>
                  </a:cubicBezTo>
                  <a:lnTo>
                    <a:pt x="2492" y="10749"/>
                  </a:lnTo>
                  <a:lnTo>
                    <a:pt x="2503" y="10743"/>
                  </a:lnTo>
                  <a:lnTo>
                    <a:pt x="2503" y="10743"/>
                  </a:lnTo>
                  <a:lnTo>
                    <a:pt x="2502" y="10744"/>
                  </a:lnTo>
                  <a:lnTo>
                    <a:pt x="2502" y="10744"/>
                  </a:lnTo>
                  <a:lnTo>
                    <a:pt x="2504" y="10742"/>
                  </a:lnTo>
                  <a:lnTo>
                    <a:pt x="2504" y="10742"/>
                  </a:lnTo>
                  <a:lnTo>
                    <a:pt x="2556" y="10713"/>
                  </a:lnTo>
                  <a:lnTo>
                    <a:pt x="2602" y="10683"/>
                  </a:lnTo>
                  <a:lnTo>
                    <a:pt x="2602" y="10683"/>
                  </a:lnTo>
                  <a:lnTo>
                    <a:pt x="2548" y="10713"/>
                  </a:lnTo>
                  <a:lnTo>
                    <a:pt x="2514" y="10733"/>
                  </a:lnTo>
                  <a:lnTo>
                    <a:pt x="2514" y="10733"/>
                  </a:lnTo>
                  <a:lnTo>
                    <a:pt x="2518" y="10729"/>
                  </a:lnTo>
                  <a:lnTo>
                    <a:pt x="2533" y="10713"/>
                  </a:lnTo>
                  <a:lnTo>
                    <a:pt x="2541" y="10706"/>
                  </a:lnTo>
                  <a:lnTo>
                    <a:pt x="2564" y="10683"/>
                  </a:lnTo>
                  <a:cubicBezTo>
                    <a:pt x="2566" y="10679"/>
                    <a:pt x="2569" y="10676"/>
                    <a:pt x="2572" y="10673"/>
                  </a:cubicBezTo>
                  <a:close/>
                  <a:moveTo>
                    <a:pt x="108" y="7314"/>
                  </a:moveTo>
                  <a:lnTo>
                    <a:pt x="108" y="7314"/>
                  </a:lnTo>
                  <a:cubicBezTo>
                    <a:pt x="1528" y="7690"/>
                    <a:pt x="1704" y="8757"/>
                    <a:pt x="1835" y="9532"/>
                  </a:cubicBezTo>
                  <a:cubicBezTo>
                    <a:pt x="1850" y="9601"/>
                    <a:pt x="1858" y="9670"/>
                    <a:pt x="1873" y="9731"/>
                  </a:cubicBezTo>
                  <a:cubicBezTo>
                    <a:pt x="1911" y="9954"/>
                    <a:pt x="1973" y="10169"/>
                    <a:pt x="2065" y="10376"/>
                  </a:cubicBezTo>
                  <a:cubicBezTo>
                    <a:pt x="2011" y="10307"/>
                    <a:pt x="1957" y="10230"/>
                    <a:pt x="1904" y="10138"/>
                  </a:cubicBezTo>
                  <a:cubicBezTo>
                    <a:pt x="1865" y="10084"/>
                    <a:pt x="1835" y="10030"/>
                    <a:pt x="1804" y="9969"/>
                  </a:cubicBezTo>
                  <a:cubicBezTo>
                    <a:pt x="1781" y="9908"/>
                    <a:pt x="1758" y="9839"/>
                    <a:pt x="1743" y="9777"/>
                  </a:cubicBezTo>
                  <a:cubicBezTo>
                    <a:pt x="1712" y="9647"/>
                    <a:pt x="1689" y="9516"/>
                    <a:pt x="1673" y="9386"/>
                  </a:cubicBezTo>
                  <a:cubicBezTo>
                    <a:pt x="1666" y="9324"/>
                    <a:pt x="1658" y="9263"/>
                    <a:pt x="1650" y="9202"/>
                  </a:cubicBezTo>
                  <a:cubicBezTo>
                    <a:pt x="1643" y="9179"/>
                    <a:pt x="1643" y="9148"/>
                    <a:pt x="1635" y="9117"/>
                  </a:cubicBezTo>
                  <a:cubicBezTo>
                    <a:pt x="1627" y="9094"/>
                    <a:pt x="1620" y="9071"/>
                    <a:pt x="1612" y="9041"/>
                  </a:cubicBezTo>
                  <a:cubicBezTo>
                    <a:pt x="1604" y="9017"/>
                    <a:pt x="1597" y="8994"/>
                    <a:pt x="1589" y="8971"/>
                  </a:cubicBezTo>
                  <a:cubicBezTo>
                    <a:pt x="1581" y="8948"/>
                    <a:pt x="1574" y="8933"/>
                    <a:pt x="1566" y="8910"/>
                  </a:cubicBezTo>
                  <a:cubicBezTo>
                    <a:pt x="1558" y="8895"/>
                    <a:pt x="1551" y="8872"/>
                    <a:pt x="1543" y="8856"/>
                  </a:cubicBezTo>
                  <a:lnTo>
                    <a:pt x="1520" y="8818"/>
                  </a:lnTo>
                  <a:cubicBezTo>
                    <a:pt x="1505" y="8788"/>
                    <a:pt x="1490" y="8772"/>
                    <a:pt x="1482" y="8757"/>
                  </a:cubicBezTo>
                  <a:lnTo>
                    <a:pt x="1482" y="8757"/>
                  </a:lnTo>
                  <a:cubicBezTo>
                    <a:pt x="1490" y="8772"/>
                    <a:pt x="1505" y="8788"/>
                    <a:pt x="1512" y="8818"/>
                  </a:cubicBezTo>
                  <a:cubicBezTo>
                    <a:pt x="1528" y="8849"/>
                    <a:pt x="1543" y="8879"/>
                    <a:pt x="1558" y="8910"/>
                  </a:cubicBezTo>
                  <a:cubicBezTo>
                    <a:pt x="1566" y="8933"/>
                    <a:pt x="1574" y="8956"/>
                    <a:pt x="1581" y="8971"/>
                  </a:cubicBezTo>
                  <a:cubicBezTo>
                    <a:pt x="1589" y="8994"/>
                    <a:pt x="1597" y="9017"/>
                    <a:pt x="1597" y="9041"/>
                  </a:cubicBezTo>
                  <a:cubicBezTo>
                    <a:pt x="1604" y="9071"/>
                    <a:pt x="1612" y="9094"/>
                    <a:pt x="1620" y="9125"/>
                  </a:cubicBezTo>
                  <a:cubicBezTo>
                    <a:pt x="1620" y="9148"/>
                    <a:pt x="1627" y="9179"/>
                    <a:pt x="1627" y="9202"/>
                  </a:cubicBezTo>
                  <a:cubicBezTo>
                    <a:pt x="1643" y="9263"/>
                    <a:pt x="1650" y="9324"/>
                    <a:pt x="1658" y="9386"/>
                  </a:cubicBezTo>
                  <a:cubicBezTo>
                    <a:pt x="1673" y="9516"/>
                    <a:pt x="1696" y="9647"/>
                    <a:pt x="1727" y="9777"/>
                  </a:cubicBezTo>
                  <a:cubicBezTo>
                    <a:pt x="1743" y="9846"/>
                    <a:pt x="1766" y="9908"/>
                    <a:pt x="1796" y="9969"/>
                  </a:cubicBezTo>
                  <a:cubicBezTo>
                    <a:pt x="1819" y="10030"/>
                    <a:pt x="1850" y="10084"/>
                    <a:pt x="1888" y="10146"/>
                  </a:cubicBezTo>
                  <a:cubicBezTo>
                    <a:pt x="1957" y="10245"/>
                    <a:pt x="2026" y="10337"/>
                    <a:pt x="2080" y="10414"/>
                  </a:cubicBezTo>
                  <a:cubicBezTo>
                    <a:pt x="2134" y="10529"/>
                    <a:pt x="2195" y="10644"/>
                    <a:pt x="2272" y="10744"/>
                  </a:cubicBezTo>
                  <a:lnTo>
                    <a:pt x="2218" y="10698"/>
                  </a:lnTo>
                  <a:lnTo>
                    <a:pt x="2218" y="10698"/>
                  </a:lnTo>
                  <a:lnTo>
                    <a:pt x="2295" y="10767"/>
                  </a:lnTo>
                  <a:cubicBezTo>
                    <a:pt x="2303" y="10775"/>
                    <a:pt x="2310" y="10783"/>
                    <a:pt x="2318" y="10790"/>
                  </a:cubicBezTo>
                  <a:cubicBezTo>
                    <a:pt x="1543" y="10721"/>
                    <a:pt x="960" y="9363"/>
                    <a:pt x="875" y="8657"/>
                  </a:cubicBezTo>
                  <a:cubicBezTo>
                    <a:pt x="806" y="8120"/>
                    <a:pt x="400" y="7651"/>
                    <a:pt x="185" y="7406"/>
                  </a:cubicBezTo>
                  <a:lnTo>
                    <a:pt x="108" y="7314"/>
                  </a:lnTo>
                  <a:close/>
                  <a:moveTo>
                    <a:pt x="5306" y="8674"/>
                  </a:moveTo>
                  <a:cubicBezTo>
                    <a:pt x="5363" y="8674"/>
                    <a:pt x="5418" y="8676"/>
                    <a:pt x="5472" y="8680"/>
                  </a:cubicBezTo>
                  <a:cubicBezTo>
                    <a:pt x="5088" y="8902"/>
                    <a:pt x="4751" y="9194"/>
                    <a:pt x="4475" y="9547"/>
                  </a:cubicBezTo>
                  <a:lnTo>
                    <a:pt x="4367" y="9677"/>
                  </a:lnTo>
                  <a:cubicBezTo>
                    <a:pt x="3999" y="10130"/>
                    <a:pt x="3500" y="10760"/>
                    <a:pt x="2472" y="10821"/>
                  </a:cubicBezTo>
                  <a:cubicBezTo>
                    <a:pt x="2472" y="10806"/>
                    <a:pt x="2464" y="10790"/>
                    <a:pt x="2464" y="10783"/>
                  </a:cubicBezTo>
                  <a:lnTo>
                    <a:pt x="2479" y="10752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675" y="10321"/>
                    <a:pt x="3437" y="8778"/>
                    <a:pt x="5135" y="8680"/>
                  </a:cubicBezTo>
                  <a:cubicBezTo>
                    <a:pt x="5192" y="8676"/>
                    <a:pt x="5250" y="8674"/>
                    <a:pt x="5306" y="8674"/>
                  </a:cubicBezTo>
                  <a:close/>
                  <a:moveTo>
                    <a:pt x="1512" y="11304"/>
                  </a:moveTo>
                  <a:lnTo>
                    <a:pt x="1635" y="11466"/>
                  </a:lnTo>
                  <a:cubicBezTo>
                    <a:pt x="1704" y="11558"/>
                    <a:pt x="1804" y="11688"/>
                    <a:pt x="1904" y="11826"/>
                  </a:cubicBezTo>
                  <a:cubicBezTo>
                    <a:pt x="2003" y="11957"/>
                    <a:pt x="2096" y="12087"/>
                    <a:pt x="2157" y="12195"/>
                  </a:cubicBezTo>
                  <a:cubicBezTo>
                    <a:pt x="2180" y="12232"/>
                    <a:pt x="2203" y="12264"/>
                    <a:pt x="2221" y="12290"/>
                  </a:cubicBezTo>
                  <a:lnTo>
                    <a:pt x="2221" y="12290"/>
                  </a:lnTo>
                  <a:cubicBezTo>
                    <a:pt x="2204" y="12263"/>
                    <a:pt x="2183" y="12229"/>
                    <a:pt x="2157" y="12187"/>
                  </a:cubicBezTo>
                  <a:cubicBezTo>
                    <a:pt x="2096" y="12087"/>
                    <a:pt x="2011" y="11949"/>
                    <a:pt x="1911" y="11811"/>
                  </a:cubicBezTo>
                  <a:cubicBezTo>
                    <a:pt x="1865" y="11742"/>
                    <a:pt x="1819" y="11680"/>
                    <a:pt x="1773" y="11619"/>
                  </a:cubicBezTo>
                  <a:cubicBezTo>
                    <a:pt x="1750" y="11588"/>
                    <a:pt x="1727" y="11558"/>
                    <a:pt x="1704" y="11535"/>
                  </a:cubicBezTo>
                  <a:lnTo>
                    <a:pt x="1643" y="11458"/>
                  </a:lnTo>
                  <a:lnTo>
                    <a:pt x="1551" y="11343"/>
                  </a:lnTo>
                  <a:lnTo>
                    <a:pt x="1512" y="11304"/>
                  </a:lnTo>
                  <a:close/>
                  <a:moveTo>
                    <a:pt x="361" y="10552"/>
                  </a:moveTo>
                  <a:cubicBezTo>
                    <a:pt x="1808" y="10777"/>
                    <a:pt x="2185" y="12048"/>
                    <a:pt x="2252" y="12337"/>
                  </a:cubicBezTo>
                  <a:lnTo>
                    <a:pt x="2252" y="12337"/>
                  </a:lnTo>
                  <a:cubicBezTo>
                    <a:pt x="2258" y="12346"/>
                    <a:pt x="2263" y="12352"/>
                    <a:pt x="2264" y="12356"/>
                  </a:cubicBezTo>
                  <a:lnTo>
                    <a:pt x="2257" y="12356"/>
                  </a:lnTo>
                  <a:cubicBezTo>
                    <a:pt x="2255" y="12350"/>
                    <a:pt x="2254" y="12344"/>
                    <a:pt x="2252" y="12337"/>
                  </a:cubicBezTo>
                  <a:lnTo>
                    <a:pt x="2252" y="12337"/>
                  </a:lnTo>
                  <a:cubicBezTo>
                    <a:pt x="2245" y="12325"/>
                    <a:pt x="2234" y="12309"/>
                    <a:pt x="2221" y="12290"/>
                  </a:cubicBezTo>
                  <a:lnTo>
                    <a:pt x="2221" y="12290"/>
                  </a:lnTo>
                  <a:cubicBezTo>
                    <a:pt x="2237" y="12319"/>
                    <a:pt x="2249" y="12340"/>
                    <a:pt x="2257" y="12356"/>
                  </a:cubicBezTo>
                  <a:lnTo>
                    <a:pt x="2249" y="12356"/>
                  </a:lnTo>
                  <a:cubicBezTo>
                    <a:pt x="2165" y="12271"/>
                    <a:pt x="1858" y="11957"/>
                    <a:pt x="1551" y="11642"/>
                  </a:cubicBezTo>
                  <a:lnTo>
                    <a:pt x="1290" y="11373"/>
                  </a:lnTo>
                  <a:cubicBezTo>
                    <a:pt x="1244" y="11335"/>
                    <a:pt x="1205" y="11289"/>
                    <a:pt x="1167" y="11251"/>
                  </a:cubicBezTo>
                  <a:lnTo>
                    <a:pt x="1052" y="11143"/>
                  </a:lnTo>
                  <a:cubicBezTo>
                    <a:pt x="1013" y="11113"/>
                    <a:pt x="983" y="11082"/>
                    <a:pt x="952" y="11059"/>
                  </a:cubicBezTo>
                  <a:cubicBezTo>
                    <a:pt x="929" y="11028"/>
                    <a:pt x="898" y="11005"/>
                    <a:pt x="875" y="10990"/>
                  </a:cubicBezTo>
                  <a:lnTo>
                    <a:pt x="814" y="10928"/>
                  </a:lnTo>
                  <a:lnTo>
                    <a:pt x="868" y="10997"/>
                  </a:lnTo>
                  <a:cubicBezTo>
                    <a:pt x="891" y="11020"/>
                    <a:pt x="914" y="11043"/>
                    <a:pt x="937" y="11074"/>
                  </a:cubicBezTo>
                  <a:lnTo>
                    <a:pt x="1029" y="11166"/>
                  </a:lnTo>
                  <a:lnTo>
                    <a:pt x="1136" y="11281"/>
                  </a:lnTo>
                  <a:cubicBezTo>
                    <a:pt x="1175" y="11320"/>
                    <a:pt x="1221" y="11358"/>
                    <a:pt x="1259" y="11404"/>
                  </a:cubicBezTo>
                  <a:lnTo>
                    <a:pt x="1535" y="11665"/>
                  </a:lnTo>
                  <a:cubicBezTo>
                    <a:pt x="1842" y="11964"/>
                    <a:pt x="2149" y="12264"/>
                    <a:pt x="2241" y="12356"/>
                  </a:cubicBezTo>
                  <a:cubicBezTo>
                    <a:pt x="852" y="12317"/>
                    <a:pt x="522" y="11120"/>
                    <a:pt x="377" y="10606"/>
                  </a:cubicBezTo>
                  <a:cubicBezTo>
                    <a:pt x="369" y="10591"/>
                    <a:pt x="369" y="10568"/>
                    <a:pt x="361" y="10552"/>
                  </a:cubicBezTo>
                  <a:close/>
                  <a:moveTo>
                    <a:pt x="2310" y="12409"/>
                  </a:moveTo>
                  <a:lnTo>
                    <a:pt x="2295" y="12432"/>
                  </a:lnTo>
                  <a:lnTo>
                    <a:pt x="2295" y="12409"/>
                  </a:lnTo>
                  <a:close/>
                  <a:moveTo>
                    <a:pt x="3554" y="11880"/>
                  </a:moveTo>
                  <a:lnTo>
                    <a:pt x="3377" y="11995"/>
                  </a:lnTo>
                  <a:cubicBezTo>
                    <a:pt x="3270" y="12056"/>
                    <a:pt x="3124" y="12149"/>
                    <a:pt x="2970" y="12225"/>
                  </a:cubicBezTo>
                  <a:cubicBezTo>
                    <a:pt x="2825" y="12302"/>
                    <a:pt x="2671" y="12371"/>
                    <a:pt x="2548" y="12417"/>
                  </a:cubicBezTo>
                  <a:cubicBezTo>
                    <a:pt x="2433" y="12463"/>
                    <a:pt x="2356" y="12494"/>
                    <a:pt x="2356" y="12494"/>
                  </a:cubicBezTo>
                  <a:cubicBezTo>
                    <a:pt x="2364" y="12494"/>
                    <a:pt x="2441" y="12463"/>
                    <a:pt x="2556" y="12425"/>
                  </a:cubicBezTo>
                  <a:cubicBezTo>
                    <a:pt x="2702" y="12371"/>
                    <a:pt x="2840" y="12310"/>
                    <a:pt x="2978" y="12241"/>
                  </a:cubicBezTo>
                  <a:cubicBezTo>
                    <a:pt x="3055" y="12202"/>
                    <a:pt x="3132" y="12164"/>
                    <a:pt x="3201" y="12118"/>
                  </a:cubicBezTo>
                  <a:cubicBezTo>
                    <a:pt x="3239" y="12102"/>
                    <a:pt x="3270" y="12079"/>
                    <a:pt x="3300" y="12064"/>
                  </a:cubicBezTo>
                  <a:lnTo>
                    <a:pt x="3385" y="12010"/>
                  </a:lnTo>
                  <a:cubicBezTo>
                    <a:pt x="3439" y="11972"/>
                    <a:pt x="3477" y="11941"/>
                    <a:pt x="3508" y="11918"/>
                  </a:cubicBezTo>
                  <a:lnTo>
                    <a:pt x="3554" y="11880"/>
                  </a:lnTo>
                  <a:close/>
                  <a:moveTo>
                    <a:pt x="4037" y="11312"/>
                  </a:moveTo>
                  <a:cubicBezTo>
                    <a:pt x="3854" y="11709"/>
                    <a:pt x="3085" y="12494"/>
                    <a:pt x="2367" y="12494"/>
                  </a:cubicBezTo>
                  <a:cubicBezTo>
                    <a:pt x="2363" y="12494"/>
                    <a:pt x="2360" y="12494"/>
                    <a:pt x="2356" y="12494"/>
                  </a:cubicBezTo>
                  <a:lnTo>
                    <a:pt x="2349" y="12494"/>
                  </a:lnTo>
                  <a:lnTo>
                    <a:pt x="2487" y="12432"/>
                  </a:lnTo>
                  <a:cubicBezTo>
                    <a:pt x="2579" y="12386"/>
                    <a:pt x="2709" y="12325"/>
                    <a:pt x="2832" y="12256"/>
                  </a:cubicBezTo>
                  <a:cubicBezTo>
                    <a:pt x="2894" y="12218"/>
                    <a:pt x="2955" y="12187"/>
                    <a:pt x="3016" y="12149"/>
                  </a:cubicBezTo>
                  <a:cubicBezTo>
                    <a:pt x="3039" y="12133"/>
                    <a:pt x="3070" y="12110"/>
                    <a:pt x="3093" y="12095"/>
                  </a:cubicBezTo>
                  <a:lnTo>
                    <a:pt x="3162" y="12049"/>
                  </a:lnTo>
                  <a:cubicBezTo>
                    <a:pt x="3208" y="12010"/>
                    <a:pt x="3239" y="11987"/>
                    <a:pt x="3270" y="11964"/>
                  </a:cubicBezTo>
                  <a:lnTo>
                    <a:pt x="3300" y="11934"/>
                  </a:lnTo>
                  <a:lnTo>
                    <a:pt x="3155" y="12033"/>
                  </a:lnTo>
                  <a:lnTo>
                    <a:pt x="3001" y="12126"/>
                  </a:lnTo>
                  <a:cubicBezTo>
                    <a:pt x="2947" y="12164"/>
                    <a:pt x="2886" y="12202"/>
                    <a:pt x="2825" y="12241"/>
                  </a:cubicBezTo>
                  <a:cubicBezTo>
                    <a:pt x="2709" y="12310"/>
                    <a:pt x="2579" y="12379"/>
                    <a:pt x="2487" y="12425"/>
                  </a:cubicBezTo>
                  <a:lnTo>
                    <a:pt x="2364" y="12479"/>
                  </a:lnTo>
                  <a:cubicBezTo>
                    <a:pt x="2464" y="12417"/>
                    <a:pt x="2709" y="12264"/>
                    <a:pt x="2940" y="12102"/>
                  </a:cubicBezTo>
                  <a:cubicBezTo>
                    <a:pt x="3024" y="12056"/>
                    <a:pt x="3101" y="12010"/>
                    <a:pt x="3170" y="11957"/>
                  </a:cubicBezTo>
                  <a:lnTo>
                    <a:pt x="3277" y="11888"/>
                  </a:lnTo>
                  <a:lnTo>
                    <a:pt x="3369" y="11819"/>
                  </a:lnTo>
                  <a:lnTo>
                    <a:pt x="3446" y="11765"/>
                  </a:lnTo>
                  <a:lnTo>
                    <a:pt x="3508" y="11719"/>
                  </a:lnTo>
                  <a:cubicBezTo>
                    <a:pt x="3538" y="11688"/>
                    <a:pt x="3561" y="11673"/>
                    <a:pt x="3561" y="11673"/>
                  </a:cubicBezTo>
                  <a:lnTo>
                    <a:pt x="3561" y="11673"/>
                  </a:lnTo>
                  <a:lnTo>
                    <a:pt x="3500" y="11711"/>
                  </a:lnTo>
                  <a:lnTo>
                    <a:pt x="3439" y="11742"/>
                  </a:lnTo>
                  <a:lnTo>
                    <a:pt x="3354" y="11796"/>
                  </a:lnTo>
                  <a:lnTo>
                    <a:pt x="3262" y="11857"/>
                  </a:lnTo>
                  <a:cubicBezTo>
                    <a:pt x="3224" y="11872"/>
                    <a:pt x="3193" y="11895"/>
                    <a:pt x="3155" y="11918"/>
                  </a:cubicBezTo>
                  <a:lnTo>
                    <a:pt x="2924" y="12079"/>
                  </a:lnTo>
                  <a:cubicBezTo>
                    <a:pt x="2663" y="12264"/>
                    <a:pt x="2410" y="12440"/>
                    <a:pt x="2333" y="12494"/>
                  </a:cubicBezTo>
                  <a:lnTo>
                    <a:pt x="2326" y="12494"/>
                  </a:lnTo>
                  <a:cubicBezTo>
                    <a:pt x="2326" y="12486"/>
                    <a:pt x="2333" y="12463"/>
                    <a:pt x="2341" y="12448"/>
                  </a:cubicBezTo>
                  <a:cubicBezTo>
                    <a:pt x="2349" y="12432"/>
                    <a:pt x="2379" y="12402"/>
                    <a:pt x="2403" y="12371"/>
                  </a:cubicBezTo>
                  <a:cubicBezTo>
                    <a:pt x="2487" y="12279"/>
                    <a:pt x="2579" y="12187"/>
                    <a:pt x="2671" y="12110"/>
                  </a:cubicBezTo>
                  <a:cubicBezTo>
                    <a:pt x="2725" y="12064"/>
                    <a:pt x="2779" y="12026"/>
                    <a:pt x="2832" y="11987"/>
                  </a:cubicBezTo>
                  <a:cubicBezTo>
                    <a:pt x="2886" y="11949"/>
                    <a:pt x="2924" y="11911"/>
                    <a:pt x="2978" y="11888"/>
                  </a:cubicBezTo>
                  <a:cubicBezTo>
                    <a:pt x="3062" y="11826"/>
                    <a:pt x="3116" y="11788"/>
                    <a:pt x="3116" y="11788"/>
                  </a:cubicBezTo>
                  <a:lnTo>
                    <a:pt x="3116" y="11788"/>
                  </a:lnTo>
                  <a:lnTo>
                    <a:pt x="3078" y="11811"/>
                  </a:lnTo>
                  <a:cubicBezTo>
                    <a:pt x="3047" y="11826"/>
                    <a:pt x="3009" y="11842"/>
                    <a:pt x="2970" y="11872"/>
                  </a:cubicBezTo>
                  <a:cubicBezTo>
                    <a:pt x="2947" y="11880"/>
                    <a:pt x="2924" y="11895"/>
                    <a:pt x="2894" y="11918"/>
                  </a:cubicBezTo>
                  <a:cubicBezTo>
                    <a:pt x="2871" y="11934"/>
                    <a:pt x="2848" y="11949"/>
                    <a:pt x="2817" y="11964"/>
                  </a:cubicBezTo>
                  <a:cubicBezTo>
                    <a:pt x="2763" y="12003"/>
                    <a:pt x="2717" y="12049"/>
                    <a:pt x="2663" y="12095"/>
                  </a:cubicBezTo>
                  <a:cubicBezTo>
                    <a:pt x="2571" y="12179"/>
                    <a:pt x="2479" y="12271"/>
                    <a:pt x="2395" y="12371"/>
                  </a:cubicBezTo>
                  <a:cubicBezTo>
                    <a:pt x="2379" y="12394"/>
                    <a:pt x="2364" y="12417"/>
                    <a:pt x="2349" y="12432"/>
                  </a:cubicBezTo>
                  <a:cubicBezTo>
                    <a:pt x="2426" y="12248"/>
                    <a:pt x="2533" y="12072"/>
                    <a:pt x="2663" y="11918"/>
                  </a:cubicBezTo>
                  <a:cubicBezTo>
                    <a:pt x="2901" y="11650"/>
                    <a:pt x="3331" y="11327"/>
                    <a:pt x="4037" y="11312"/>
                  </a:cubicBezTo>
                  <a:close/>
                  <a:moveTo>
                    <a:pt x="3922" y="0"/>
                  </a:moveTo>
                  <a:lnTo>
                    <a:pt x="3891" y="85"/>
                  </a:lnTo>
                  <a:cubicBezTo>
                    <a:pt x="3884" y="108"/>
                    <a:pt x="3868" y="139"/>
                    <a:pt x="3853" y="177"/>
                  </a:cubicBezTo>
                  <a:cubicBezTo>
                    <a:pt x="3646" y="752"/>
                    <a:pt x="2993" y="2510"/>
                    <a:pt x="4513" y="3331"/>
                  </a:cubicBezTo>
                  <a:cubicBezTo>
                    <a:pt x="4728" y="3799"/>
                    <a:pt x="4498" y="4398"/>
                    <a:pt x="4490" y="4405"/>
                  </a:cubicBezTo>
                  <a:cubicBezTo>
                    <a:pt x="4252" y="4812"/>
                    <a:pt x="4045" y="5242"/>
                    <a:pt x="3853" y="5679"/>
                  </a:cubicBezTo>
                  <a:cubicBezTo>
                    <a:pt x="3638" y="6193"/>
                    <a:pt x="3446" y="6723"/>
                    <a:pt x="3293" y="7260"/>
                  </a:cubicBezTo>
                  <a:cubicBezTo>
                    <a:pt x="3254" y="7030"/>
                    <a:pt x="3247" y="6800"/>
                    <a:pt x="3270" y="6577"/>
                  </a:cubicBezTo>
                  <a:lnTo>
                    <a:pt x="3277" y="6577"/>
                  </a:lnTo>
                  <a:cubicBezTo>
                    <a:pt x="3400" y="6063"/>
                    <a:pt x="3446" y="5533"/>
                    <a:pt x="3400" y="5012"/>
                  </a:cubicBezTo>
                  <a:cubicBezTo>
                    <a:pt x="3331" y="4221"/>
                    <a:pt x="3016" y="3139"/>
                    <a:pt x="1904" y="2464"/>
                  </a:cubicBezTo>
                  <a:lnTo>
                    <a:pt x="1858" y="2425"/>
                  </a:lnTo>
                  <a:lnTo>
                    <a:pt x="1873" y="2487"/>
                  </a:lnTo>
                  <a:cubicBezTo>
                    <a:pt x="1957" y="2801"/>
                    <a:pt x="1980" y="3139"/>
                    <a:pt x="1934" y="3461"/>
                  </a:cubicBezTo>
                  <a:cubicBezTo>
                    <a:pt x="1842" y="4114"/>
                    <a:pt x="2188" y="4666"/>
                    <a:pt x="2495" y="5081"/>
                  </a:cubicBezTo>
                  <a:cubicBezTo>
                    <a:pt x="2548" y="5157"/>
                    <a:pt x="2610" y="5226"/>
                    <a:pt x="2671" y="5303"/>
                  </a:cubicBezTo>
                  <a:cubicBezTo>
                    <a:pt x="2794" y="5441"/>
                    <a:pt x="2901" y="5587"/>
                    <a:pt x="2993" y="5748"/>
                  </a:cubicBezTo>
                  <a:cubicBezTo>
                    <a:pt x="3070" y="5879"/>
                    <a:pt x="3239" y="6201"/>
                    <a:pt x="3247" y="6447"/>
                  </a:cubicBezTo>
                  <a:cubicBezTo>
                    <a:pt x="3193" y="6746"/>
                    <a:pt x="3201" y="7053"/>
                    <a:pt x="3262" y="7352"/>
                  </a:cubicBezTo>
                  <a:cubicBezTo>
                    <a:pt x="3193" y="7575"/>
                    <a:pt x="3132" y="7797"/>
                    <a:pt x="3062" y="8028"/>
                  </a:cubicBezTo>
                  <a:cubicBezTo>
                    <a:pt x="3016" y="8143"/>
                    <a:pt x="2978" y="8250"/>
                    <a:pt x="2932" y="8365"/>
                  </a:cubicBezTo>
                  <a:cubicBezTo>
                    <a:pt x="2917" y="6907"/>
                    <a:pt x="2050" y="6539"/>
                    <a:pt x="1758" y="6416"/>
                  </a:cubicBezTo>
                  <a:lnTo>
                    <a:pt x="1704" y="6393"/>
                  </a:lnTo>
                  <a:lnTo>
                    <a:pt x="1612" y="6355"/>
                  </a:lnTo>
                  <a:lnTo>
                    <a:pt x="1612" y="6355"/>
                  </a:lnTo>
                  <a:lnTo>
                    <a:pt x="1673" y="6431"/>
                  </a:lnTo>
                  <a:cubicBezTo>
                    <a:pt x="1827" y="6623"/>
                    <a:pt x="1934" y="7099"/>
                    <a:pt x="1988" y="7368"/>
                  </a:cubicBezTo>
                  <a:cubicBezTo>
                    <a:pt x="2218" y="8350"/>
                    <a:pt x="2725" y="8519"/>
                    <a:pt x="2871" y="8549"/>
                  </a:cubicBezTo>
                  <a:cubicBezTo>
                    <a:pt x="2633" y="9278"/>
                    <a:pt x="2472" y="10038"/>
                    <a:pt x="2379" y="10806"/>
                  </a:cubicBezTo>
                  <a:cubicBezTo>
                    <a:pt x="2349" y="10775"/>
                    <a:pt x="2050" y="10468"/>
                    <a:pt x="1911" y="9716"/>
                  </a:cubicBezTo>
                  <a:cubicBezTo>
                    <a:pt x="1904" y="9654"/>
                    <a:pt x="1888" y="9593"/>
                    <a:pt x="1881" y="9524"/>
                  </a:cubicBezTo>
                  <a:cubicBezTo>
                    <a:pt x="1750" y="8726"/>
                    <a:pt x="1566" y="7628"/>
                    <a:pt x="62" y="7252"/>
                  </a:cubicBezTo>
                  <a:lnTo>
                    <a:pt x="1" y="7237"/>
                  </a:lnTo>
                  <a:lnTo>
                    <a:pt x="31" y="7291"/>
                  </a:lnTo>
                  <a:cubicBezTo>
                    <a:pt x="62" y="7322"/>
                    <a:pt x="100" y="7375"/>
                    <a:pt x="154" y="7429"/>
                  </a:cubicBezTo>
                  <a:cubicBezTo>
                    <a:pt x="369" y="7682"/>
                    <a:pt x="768" y="8143"/>
                    <a:pt x="829" y="8664"/>
                  </a:cubicBezTo>
                  <a:cubicBezTo>
                    <a:pt x="906" y="9278"/>
                    <a:pt x="1474" y="10829"/>
                    <a:pt x="2372" y="10852"/>
                  </a:cubicBezTo>
                  <a:lnTo>
                    <a:pt x="2379" y="10852"/>
                  </a:lnTo>
                  <a:cubicBezTo>
                    <a:pt x="2318" y="11327"/>
                    <a:pt x="2280" y="11788"/>
                    <a:pt x="2264" y="12195"/>
                  </a:cubicBezTo>
                  <a:cubicBezTo>
                    <a:pt x="2134" y="11765"/>
                    <a:pt x="1681" y="10690"/>
                    <a:pt x="338" y="10499"/>
                  </a:cubicBezTo>
                  <a:lnTo>
                    <a:pt x="300" y="10491"/>
                  </a:lnTo>
                  <a:lnTo>
                    <a:pt x="300" y="10491"/>
                  </a:lnTo>
                  <a:lnTo>
                    <a:pt x="307" y="10529"/>
                  </a:lnTo>
                  <a:cubicBezTo>
                    <a:pt x="315" y="10552"/>
                    <a:pt x="331" y="10583"/>
                    <a:pt x="338" y="10621"/>
                  </a:cubicBezTo>
                  <a:cubicBezTo>
                    <a:pt x="484" y="11151"/>
                    <a:pt x="829" y="12379"/>
                    <a:pt x="2257" y="12409"/>
                  </a:cubicBezTo>
                  <a:cubicBezTo>
                    <a:pt x="2226" y="13261"/>
                    <a:pt x="2257" y="13852"/>
                    <a:pt x="2257" y="13868"/>
                  </a:cubicBezTo>
                  <a:lnTo>
                    <a:pt x="2303" y="13868"/>
                  </a:lnTo>
                  <a:cubicBezTo>
                    <a:pt x="2303" y="13852"/>
                    <a:pt x="2272" y="13323"/>
                    <a:pt x="2295" y="12540"/>
                  </a:cubicBezTo>
                  <a:lnTo>
                    <a:pt x="2441" y="12540"/>
                  </a:lnTo>
                  <a:cubicBezTo>
                    <a:pt x="3178" y="12494"/>
                    <a:pt x="3937" y="11680"/>
                    <a:pt x="4098" y="11297"/>
                  </a:cubicBezTo>
                  <a:lnTo>
                    <a:pt x="4106" y="11266"/>
                  </a:lnTo>
                  <a:lnTo>
                    <a:pt x="4075" y="11266"/>
                  </a:lnTo>
                  <a:cubicBezTo>
                    <a:pt x="2894" y="11281"/>
                    <a:pt x="2433" y="12110"/>
                    <a:pt x="2310" y="12402"/>
                  </a:cubicBezTo>
                  <a:lnTo>
                    <a:pt x="2310" y="12386"/>
                  </a:lnTo>
                  <a:cubicBezTo>
                    <a:pt x="2310" y="12386"/>
                    <a:pt x="2310" y="12371"/>
                    <a:pt x="2303" y="12348"/>
                  </a:cubicBezTo>
                  <a:cubicBezTo>
                    <a:pt x="2318" y="11903"/>
                    <a:pt x="2356" y="11389"/>
                    <a:pt x="2426" y="10852"/>
                  </a:cubicBezTo>
                  <a:lnTo>
                    <a:pt x="2464" y="10852"/>
                  </a:lnTo>
                  <a:cubicBezTo>
                    <a:pt x="3515" y="10790"/>
                    <a:pt x="4022" y="10161"/>
                    <a:pt x="4398" y="9693"/>
                  </a:cubicBezTo>
                  <a:cubicBezTo>
                    <a:pt x="4428" y="9647"/>
                    <a:pt x="4467" y="9608"/>
                    <a:pt x="4498" y="9562"/>
                  </a:cubicBezTo>
                  <a:cubicBezTo>
                    <a:pt x="4789" y="9202"/>
                    <a:pt x="5142" y="8895"/>
                    <a:pt x="5549" y="8664"/>
                  </a:cubicBezTo>
                  <a:lnTo>
                    <a:pt x="5610" y="8634"/>
                  </a:lnTo>
                  <a:lnTo>
                    <a:pt x="5541" y="8634"/>
                  </a:lnTo>
                  <a:cubicBezTo>
                    <a:pt x="5458" y="8627"/>
                    <a:pt x="5377" y="8624"/>
                    <a:pt x="5298" y="8624"/>
                  </a:cubicBezTo>
                  <a:cubicBezTo>
                    <a:pt x="4223" y="8624"/>
                    <a:pt x="3515" y="9184"/>
                    <a:pt x="3093" y="9670"/>
                  </a:cubicBezTo>
                  <a:cubicBezTo>
                    <a:pt x="2817" y="9992"/>
                    <a:pt x="2602" y="10353"/>
                    <a:pt x="2441" y="10744"/>
                  </a:cubicBezTo>
                  <a:cubicBezTo>
                    <a:pt x="2525" y="10023"/>
                    <a:pt x="2679" y="9309"/>
                    <a:pt x="2901" y="8611"/>
                  </a:cubicBezTo>
                  <a:lnTo>
                    <a:pt x="2909" y="8611"/>
                  </a:lnTo>
                  <a:cubicBezTo>
                    <a:pt x="3057" y="8665"/>
                    <a:pt x="3217" y="8689"/>
                    <a:pt x="3378" y="8689"/>
                  </a:cubicBezTo>
                  <a:cubicBezTo>
                    <a:pt x="3401" y="8689"/>
                    <a:pt x="3424" y="8688"/>
                    <a:pt x="3446" y="8687"/>
                  </a:cubicBezTo>
                  <a:cubicBezTo>
                    <a:pt x="4689" y="8611"/>
                    <a:pt x="5994" y="6945"/>
                    <a:pt x="6217" y="6516"/>
                  </a:cubicBezTo>
                  <a:lnTo>
                    <a:pt x="6255" y="6439"/>
                  </a:lnTo>
                  <a:lnTo>
                    <a:pt x="6186" y="6485"/>
                  </a:lnTo>
                  <a:cubicBezTo>
                    <a:pt x="5986" y="6569"/>
                    <a:pt x="5787" y="6639"/>
                    <a:pt x="5580" y="6692"/>
                  </a:cubicBezTo>
                  <a:cubicBezTo>
                    <a:pt x="5296" y="6777"/>
                    <a:pt x="4943" y="6884"/>
                    <a:pt x="4620" y="7007"/>
                  </a:cubicBezTo>
                  <a:cubicBezTo>
                    <a:pt x="3661" y="7475"/>
                    <a:pt x="3086" y="8296"/>
                    <a:pt x="2932" y="8519"/>
                  </a:cubicBezTo>
                  <a:cubicBezTo>
                    <a:pt x="2932" y="8511"/>
                    <a:pt x="2932" y="8511"/>
                    <a:pt x="2932" y="8503"/>
                  </a:cubicBezTo>
                  <a:cubicBezTo>
                    <a:pt x="2986" y="8342"/>
                    <a:pt x="3047" y="8196"/>
                    <a:pt x="3109" y="8043"/>
                  </a:cubicBezTo>
                  <a:cubicBezTo>
                    <a:pt x="3346" y="7214"/>
                    <a:pt x="3561" y="6477"/>
                    <a:pt x="3899" y="5687"/>
                  </a:cubicBezTo>
                  <a:cubicBezTo>
                    <a:pt x="4120" y="5774"/>
                    <a:pt x="4353" y="5820"/>
                    <a:pt x="4588" y="5820"/>
                  </a:cubicBezTo>
                  <a:cubicBezTo>
                    <a:pt x="4622" y="5820"/>
                    <a:pt x="4656" y="5819"/>
                    <a:pt x="4689" y="5817"/>
                  </a:cubicBezTo>
                  <a:cubicBezTo>
                    <a:pt x="5088" y="5802"/>
                    <a:pt x="5449" y="5610"/>
                    <a:pt x="5687" y="5296"/>
                  </a:cubicBezTo>
                  <a:cubicBezTo>
                    <a:pt x="5764" y="5180"/>
                    <a:pt x="6362" y="4804"/>
                    <a:pt x="6662" y="4620"/>
                  </a:cubicBezTo>
                  <a:lnTo>
                    <a:pt x="6731" y="4582"/>
                  </a:lnTo>
                  <a:lnTo>
                    <a:pt x="6646" y="4582"/>
                  </a:lnTo>
                  <a:cubicBezTo>
                    <a:pt x="6416" y="4574"/>
                    <a:pt x="6178" y="4559"/>
                    <a:pt x="5948" y="4528"/>
                  </a:cubicBezTo>
                  <a:cubicBezTo>
                    <a:pt x="5856" y="4495"/>
                    <a:pt x="5759" y="4479"/>
                    <a:pt x="5656" y="4479"/>
                  </a:cubicBezTo>
                  <a:cubicBezTo>
                    <a:pt x="5331" y="4479"/>
                    <a:pt x="4956" y="4644"/>
                    <a:pt x="4559" y="4966"/>
                  </a:cubicBezTo>
                  <a:cubicBezTo>
                    <a:pt x="4344" y="5134"/>
                    <a:pt x="4145" y="5334"/>
                    <a:pt x="3960" y="5541"/>
                  </a:cubicBezTo>
                  <a:lnTo>
                    <a:pt x="3960" y="5541"/>
                  </a:lnTo>
                  <a:cubicBezTo>
                    <a:pt x="4321" y="4743"/>
                    <a:pt x="4758" y="3991"/>
                    <a:pt x="5265" y="3277"/>
                  </a:cubicBezTo>
                  <a:cubicBezTo>
                    <a:pt x="6531" y="2548"/>
                    <a:pt x="6708" y="1397"/>
                    <a:pt x="6800" y="775"/>
                  </a:cubicBezTo>
                  <a:cubicBezTo>
                    <a:pt x="6815" y="699"/>
                    <a:pt x="6823" y="630"/>
                    <a:pt x="6830" y="568"/>
                  </a:cubicBezTo>
                  <a:lnTo>
                    <a:pt x="6846" y="484"/>
                  </a:lnTo>
                  <a:lnTo>
                    <a:pt x="6784" y="561"/>
                  </a:lnTo>
                  <a:cubicBezTo>
                    <a:pt x="6677" y="691"/>
                    <a:pt x="6462" y="822"/>
                    <a:pt x="6163" y="998"/>
                  </a:cubicBezTo>
                  <a:cubicBezTo>
                    <a:pt x="6048" y="1067"/>
                    <a:pt x="5910" y="1144"/>
                    <a:pt x="5756" y="1244"/>
                  </a:cubicBezTo>
                  <a:cubicBezTo>
                    <a:pt x="4927" y="1873"/>
                    <a:pt x="5196" y="3147"/>
                    <a:pt x="5219" y="3270"/>
                  </a:cubicBezTo>
                  <a:cubicBezTo>
                    <a:pt x="4981" y="3607"/>
                    <a:pt x="4774" y="3930"/>
                    <a:pt x="4590" y="4236"/>
                  </a:cubicBezTo>
                  <a:lnTo>
                    <a:pt x="4590" y="4236"/>
                  </a:lnTo>
                  <a:cubicBezTo>
                    <a:pt x="4651" y="4014"/>
                    <a:pt x="4705" y="3638"/>
                    <a:pt x="4559" y="3316"/>
                  </a:cubicBezTo>
                  <a:cubicBezTo>
                    <a:pt x="4574" y="3216"/>
                    <a:pt x="4789" y="1950"/>
                    <a:pt x="4421" y="1151"/>
                  </a:cubicBezTo>
                  <a:cubicBezTo>
                    <a:pt x="4252" y="775"/>
                    <a:pt x="4137" y="561"/>
                    <a:pt x="4068" y="407"/>
                  </a:cubicBezTo>
                  <a:cubicBezTo>
                    <a:pt x="4006" y="307"/>
                    <a:pt x="3960" y="200"/>
                    <a:pt x="3937" y="85"/>
                  </a:cubicBezTo>
                  <a:lnTo>
                    <a:pt x="3922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56575" y="4147002"/>
              <a:ext cx="72713" cy="114288"/>
            </a:xfrm>
            <a:custGeom>
              <a:avLst/>
              <a:gdLst/>
              <a:ahLst/>
              <a:cxnLst/>
              <a:rect l="l" t="t" r="r" b="b"/>
              <a:pathLst>
                <a:path w="1275" h="2004" extrusionOk="0">
                  <a:moveTo>
                    <a:pt x="937" y="737"/>
                  </a:moveTo>
                  <a:cubicBezTo>
                    <a:pt x="937" y="737"/>
                    <a:pt x="875" y="806"/>
                    <a:pt x="776" y="929"/>
                  </a:cubicBezTo>
                  <a:cubicBezTo>
                    <a:pt x="730" y="983"/>
                    <a:pt x="676" y="1052"/>
                    <a:pt x="622" y="1121"/>
                  </a:cubicBezTo>
                  <a:cubicBezTo>
                    <a:pt x="561" y="1198"/>
                    <a:pt x="507" y="1274"/>
                    <a:pt x="446" y="1359"/>
                  </a:cubicBezTo>
                  <a:cubicBezTo>
                    <a:pt x="331" y="1512"/>
                    <a:pt x="215" y="1681"/>
                    <a:pt x="139" y="1804"/>
                  </a:cubicBezTo>
                  <a:cubicBezTo>
                    <a:pt x="223" y="1681"/>
                    <a:pt x="338" y="1512"/>
                    <a:pt x="461" y="1367"/>
                  </a:cubicBezTo>
                  <a:cubicBezTo>
                    <a:pt x="576" y="1213"/>
                    <a:pt x="699" y="1052"/>
                    <a:pt x="791" y="937"/>
                  </a:cubicBezTo>
                  <a:cubicBezTo>
                    <a:pt x="875" y="814"/>
                    <a:pt x="937" y="737"/>
                    <a:pt x="937" y="737"/>
                  </a:cubicBezTo>
                  <a:close/>
                  <a:moveTo>
                    <a:pt x="139" y="1804"/>
                  </a:moveTo>
                  <a:lnTo>
                    <a:pt x="97" y="1868"/>
                  </a:lnTo>
                  <a:lnTo>
                    <a:pt x="97" y="1868"/>
                  </a:lnTo>
                  <a:cubicBezTo>
                    <a:pt x="111" y="1848"/>
                    <a:pt x="125" y="1826"/>
                    <a:pt x="139" y="1804"/>
                  </a:cubicBezTo>
                  <a:close/>
                  <a:moveTo>
                    <a:pt x="1113" y="630"/>
                  </a:moveTo>
                  <a:cubicBezTo>
                    <a:pt x="1113" y="630"/>
                    <a:pt x="1052" y="722"/>
                    <a:pt x="960" y="860"/>
                  </a:cubicBezTo>
                  <a:cubicBezTo>
                    <a:pt x="868" y="998"/>
                    <a:pt x="745" y="1182"/>
                    <a:pt x="607" y="1359"/>
                  </a:cubicBezTo>
                  <a:cubicBezTo>
                    <a:pt x="538" y="1443"/>
                    <a:pt x="461" y="1528"/>
                    <a:pt x="392" y="1604"/>
                  </a:cubicBezTo>
                  <a:cubicBezTo>
                    <a:pt x="323" y="1681"/>
                    <a:pt x="254" y="1758"/>
                    <a:pt x="200" y="1812"/>
                  </a:cubicBezTo>
                  <a:cubicBezTo>
                    <a:pt x="159" y="1859"/>
                    <a:pt x="117" y="1897"/>
                    <a:pt x="86" y="1930"/>
                  </a:cubicBezTo>
                  <a:lnTo>
                    <a:pt x="86" y="1930"/>
                  </a:lnTo>
                  <a:cubicBezTo>
                    <a:pt x="120" y="1900"/>
                    <a:pt x="160" y="1859"/>
                    <a:pt x="200" y="1819"/>
                  </a:cubicBezTo>
                  <a:cubicBezTo>
                    <a:pt x="346" y="1674"/>
                    <a:pt x="484" y="1520"/>
                    <a:pt x="615" y="1367"/>
                  </a:cubicBezTo>
                  <a:cubicBezTo>
                    <a:pt x="684" y="1282"/>
                    <a:pt x="753" y="1190"/>
                    <a:pt x="814" y="1106"/>
                  </a:cubicBezTo>
                  <a:cubicBezTo>
                    <a:pt x="845" y="1067"/>
                    <a:pt x="875" y="1021"/>
                    <a:pt x="898" y="983"/>
                  </a:cubicBezTo>
                  <a:cubicBezTo>
                    <a:pt x="929" y="944"/>
                    <a:pt x="952" y="906"/>
                    <a:pt x="975" y="868"/>
                  </a:cubicBezTo>
                  <a:cubicBezTo>
                    <a:pt x="1021" y="799"/>
                    <a:pt x="1052" y="737"/>
                    <a:pt x="1075" y="699"/>
                  </a:cubicBezTo>
                  <a:lnTo>
                    <a:pt x="1113" y="630"/>
                  </a:lnTo>
                  <a:close/>
                  <a:moveTo>
                    <a:pt x="86" y="1930"/>
                  </a:moveTo>
                  <a:cubicBezTo>
                    <a:pt x="75" y="1941"/>
                    <a:pt x="64" y="1950"/>
                    <a:pt x="54" y="1957"/>
                  </a:cubicBezTo>
                  <a:lnTo>
                    <a:pt x="24" y="1988"/>
                  </a:lnTo>
                  <a:lnTo>
                    <a:pt x="62" y="1957"/>
                  </a:lnTo>
                  <a:cubicBezTo>
                    <a:pt x="69" y="1949"/>
                    <a:pt x="77" y="1940"/>
                    <a:pt x="86" y="1930"/>
                  </a:cubicBezTo>
                  <a:close/>
                  <a:moveTo>
                    <a:pt x="1275" y="1"/>
                  </a:moveTo>
                  <a:lnTo>
                    <a:pt x="1213" y="77"/>
                  </a:lnTo>
                  <a:lnTo>
                    <a:pt x="1144" y="177"/>
                  </a:lnTo>
                  <a:cubicBezTo>
                    <a:pt x="1113" y="215"/>
                    <a:pt x="1083" y="254"/>
                    <a:pt x="1052" y="300"/>
                  </a:cubicBezTo>
                  <a:lnTo>
                    <a:pt x="952" y="446"/>
                  </a:lnTo>
                  <a:cubicBezTo>
                    <a:pt x="922" y="484"/>
                    <a:pt x="883" y="538"/>
                    <a:pt x="845" y="591"/>
                  </a:cubicBezTo>
                  <a:lnTo>
                    <a:pt x="607" y="960"/>
                  </a:lnTo>
                  <a:cubicBezTo>
                    <a:pt x="522" y="1083"/>
                    <a:pt x="446" y="1205"/>
                    <a:pt x="369" y="1328"/>
                  </a:cubicBezTo>
                  <a:cubicBezTo>
                    <a:pt x="300" y="1443"/>
                    <a:pt x="231" y="1558"/>
                    <a:pt x="177" y="1658"/>
                  </a:cubicBezTo>
                  <a:cubicBezTo>
                    <a:pt x="123" y="1750"/>
                    <a:pt x="85" y="1835"/>
                    <a:pt x="62" y="1896"/>
                  </a:cubicBezTo>
                  <a:cubicBezTo>
                    <a:pt x="47" y="1927"/>
                    <a:pt x="39" y="1942"/>
                    <a:pt x="31" y="1965"/>
                  </a:cubicBezTo>
                  <a:lnTo>
                    <a:pt x="16" y="1988"/>
                  </a:lnTo>
                  <a:cubicBezTo>
                    <a:pt x="39" y="1927"/>
                    <a:pt x="169" y="1581"/>
                    <a:pt x="323" y="1236"/>
                  </a:cubicBezTo>
                  <a:cubicBezTo>
                    <a:pt x="400" y="1044"/>
                    <a:pt x="484" y="852"/>
                    <a:pt x="545" y="714"/>
                  </a:cubicBezTo>
                  <a:lnTo>
                    <a:pt x="645" y="476"/>
                  </a:lnTo>
                  <a:lnTo>
                    <a:pt x="645" y="476"/>
                  </a:lnTo>
                  <a:cubicBezTo>
                    <a:pt x="645" y="476"/>
                    <a:pt x="591" y="561"/>
                    <a:pt x="530" y="707"/>
                  </a:cubicBezTo>
                  <a:cubicBezTo>
                    <a:pt x="492" y="776"/>
                    <a:pt x="453" y="860"/>
                    <a:pt x="415" y="944"/>
                  </a:cubicBezTo>
                  <a:cubicBezTo>
                    <a:pt x="377" y="1037"/>
                    <a:pt x="338" y="1136"/>
                    <a:pt x="300" y="1228"/>
                  </a:cubicBezTo>
                  <a:cubicBezTo>
                    <a:pt x="223" y="1420"/>
                    <a:pt x="146" y="1612"/>
                    <a:pt x="93" y="1758"/>
                  </a:cubicBezTo>
                  <a:cubicBezTo>
                    <a:pt x="54" y="1873"/>
                    <a:pt x="24" y="1957"/>
                    <a:pt x="8" y="1988"/>
                  </a:cubicBezTo>
                  <a:cubicBezTo>
                    <a:pt x="8" y="1973"/>
                    <a:pt x="16" y="1950"/>
                    <a:pt x="24" y="1919"/>
                  </a:cubicBezTo>
                  <a:cubicBezTo>
                    <a:pt x="31" y="1865"/>
                    <a:pt x="47" y="1789"/>
                    <a:pt x="70" y="1697"/>
                  </a:cubicBezTo>
                  <a:cubicBezTo>
                    <a:pt x="93" y="1604"/>
                    <a:pt x="123" y="1497"/>
                    <a:pt x="154" y="1382"/>
                  </a:cubicBezTo>
                  <a:cubicBezTo>
                    <a:pt x="185" y="1274"/>
                    <a:pt x="223" y="1152"/>
                    <a:pt x="269" y="1037"/>
                  </a:cubicBezTo>
                  <a:cubicBezTo>
                    <a:pt x="308" y="914"/>
                    <a:pt x="354" y="799"/>
                    <a:pt x="400" y="691"/>
                  </a:cubicBezTo>
                  <a:cubicBezTo>
                    <a:pt x="446" y="584"/>
                    <a:pt x="484" y="476"/>
                    <a:pt x="530" y="392"/>
                  </a:cubicBezTo>
                  <a:cubicBezTo>
                    <a:pt x="569" y="308"/>
                    <a:pt x="607" y="238"/>
                    <a:pt x="622" y="192"/>
                  </a:cubicBezTo>
                  <a:cubicBezTo>
                    <a:pt x="645" y="139"/>
                    <a:pt x="660" y="116"/>
                    <a:pt x="661" y="116"/>
                  </a:cubicBezTo>
                  <a:lnTo>
                    <a:pt x="661" y="116"/>
                  </a:lnTo>
                  <a:cubicBezTo>
                    <a:pt x="660" y="116"/>
                    <a:pt x="645" y="139"/>
                    <a:pt x="622" y="185"/>
                  </a:cubicBezTo>
                  <a:cubicBezTo>
                    <a:pt x="607" y="208"/>
                    <a:pt x="592" y="238"/>
                    <a:pt x="569" y="277"/>
                  </a:cubicBezTo>
                  <a:cubicBezTo>
                    <a:pt x="553" y="308"/>
                    <a:pt x="530" y="346"/>
                    <a:pt x="507" y="384"/>
                  </a:cubicBezTo>
                  <a:cubicBezTo>
                    <a:pt x="492" y="430"/>
                    <a:pt x="469" y="476"/>
                    <a:pt x="446" y="522"/>
                  </a:cubicBezTo>
                  <a:cubicBezTo>
                    <a:pt x="423" y="576"/>
                    <a:pt x="400" y="630"/>
                    <a:pt x="377" y="684"/>
                  </a:cubicBezTo>
                  <a:cubicBezTo>
                    <a:pt x="354" y="737"/>
                    <a:pt x="331" y="791"/>
                    <a:pt x="308" y="852"/>
                  </a:cubicBezTo>
                  <a:cubicBezTo>
                    <a:pt x="285" y="906"/>
                    <a:pt x="269" y="968"/>
                    <a:pt x="246" y="1029"/>
                  </a:cubicBezTo>
                  <a:cubicBezTo>
                    <a:pt x="208" y="1152"/>
                    <a:pt x="169" y="1267"/>
                    <a:pt x="139" y="1382"/>
                  </a:cubicBezTo>
                  <a:cubicBezTo>
                    <a:pt x="123" y="1443"/>
                    <a:pt x="108" y="1497"/>
                    <a:pt x="100" y="1551"/>
                  </a:cubicBezTo>
                  <a:cubicBezTo>
                    <a:pt x="85" y="1597"/>
                    <a:pt x="70" y="1651"/>
                    <a:pt x="62" y="1697"/>
                  </a:cubicBezTo>
                  <a:cubicBezTo>
                    <a:pt x="39" y="1789"/>
                    <a:pt x="31" y="1865"/>
                    <a:pt x="16" y="1919"/>
                  </a:cubicBezTo>
                  <a:cubicBezTo>
                    <a:pt x="8" y="1973"/>
                    <a:pt x="1" y="2004"/>
                    <a:pt x="1" y="2004"/>
                  </a:cubicBezTo>
                  <a:lnTo>
                    <a:pt x="16" y="1996"/>
                  </a:lnTo>
                  <a:lnTo>
                    <a:pt x="24" y="1988"/>
                  </a:lnTo>
                  <a:cubicBezTo>
                    <a:pt x="24" y="1980"/>
                    <a:pt x="31" y="1973"/>
                    <a:pt x="39" y="1957"/>
                  </a:cubicBezTo>
                  <a:cubicBezTo>
                    <a:pt x="44" y="1949"/>
                    <a:pt x="49" y="1941"/>
                    <a:pt x="55" y="1931"/>
                  </a:cubicBezTo>
                  <a:lnTo>
                    <a:pt x="55" y="1931"/>
                  </a:lnTo>
                  <a:lnTo>
                    <a:pt x="54" y="1934"/>
                  </a:lnTo>
                  <a:lnTo>
                    <a:pt x="97" y="1868"/>
                  </a:lnTo>
                  <a:lnTo>
                    <a:pt x="97" y="1868"/>
                  </a:lnTo>
                  <a:cubicBezTo>
                    <a:pt x="82" y="1891"/>
                    <a:pt x="68" y="1913"/>
                    <a:pt x="55" y="1931"/>
                  </a:cubicBezTo>
                  <a:lnTo>
                    <a:pt x="55" y="1931"/>
                  </a:lnTo>
                  <a:lnTo>
                    <a:pt x="62" y="1911"/>
                  </a:lnTo>
                  <a:cubicBezTo>
                    <a:pt x="93" y="1850"/>
                    <a:pt x="131" y="1766"/>
                    <a:pt x="185" y="1674"/>
                  </a:cubicBezTo>
                  <a:cubicBezTo>
                    <a:pt x="300" y="1482"/>
                    <a:pt x="461" y="1228"/>
                    <a:pt x="630" y="991"/>
                  </a:cubicBezTo>
                  <a:lnTo>
                    <a:pt x="875" y="630"/>
                  </a:lnTo>
                  <a:cubicBezTo>
                    <a:pt x="914" y="568"/>
                    <a:pt x="952" y="515"/>
                    <a:pt x="983" y="461"/>
                  </a:cubicBezTo>
                  <a:lnTo>
                    <a:pt x="1083" y="308"/>
                  </a:lnTo>
                  <a:cubicBezTo>
                    <a:pt x="1113" y="261"/>
                    <a:pt x="1136" y="223"/>
                    <a:pt x="1159" y="185"/>
                  </a:cubicBezTo>
                  <a:cubicBezTo>
                    <a:pt x="1182" y="146"/>
                    <a:pt x="1205" y="108"/>
                    <a:pt x="1221" y="85"/>
                  </a:cubicBezTo>
                  <a:lnTo>
                    <a:pt x="1275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676048" y="4159720"/>
              <a:ext cx="37697" cy="103338"/>
            </a:xfrm>
            <a:custGeom>
              <a:avLst/>
              <a:gdLst/>
              <a:ahLst/>
              <a:cxnLst/>
              <a:rect l="l" t="t" r="r" b="b"/>
              <a:pathLst>
                <a:path w="661" h="1812" extrusionOk="0">
                  <a:moveTo>
                    <a:pt x="1" y="0"/>
                  </a:moveTo>
                  <a:lnTo>
                    <a:pt x="1" y="85"/>
                  </a:lnTo>
                  <a:cubicBezTo>
                    <a:pt x="1" y="108"/>
                    <a:pt x="1" y="138"/>
                    <a:pt x="1" y="177"/>
                  </a:cubicBezTo>
                  <a:cubicBezTo>
                    <a:pt x="8" y="215"/>
                    <a:pt x="24" y="261"/>
                    <a:pt x="24" y="307"/>
                  </a:cubicBezTo>
                  <a:cubicBezTo>
                    <a:pt x="24" y="353"/>
                    <a:pt x="31" y="399"/>
                    <a:pt x="39" y="453"/>
                  </a:cubicBezTo>
                  <a:cubicBezTo>
                    <a:pt x="54" y="499"/>
                    <a:pt x="62" y="560"/>
                    <a:pt x="77" y="614"/>
                  </a:cubicBezTo>
                  <a:cubicBezTo>
                    <a:pt x="93" y="668"/>
                    <a:pt x="108" y="729"/>
                    <a:pt x="123" y="783"/>
                  </a:cubicBezTo>
                  <a:cubicBezTo>
                    <a:pt x="146" y="844"/>
                    <a:pt x="162" y="898"/>
                    <a:pt x="185" y="959"/>
                  </a:cubicBezTo>
                  <a:cubicBezTo>
                    <a:pt x="208" y="1013"/>
                    <a:pt x="231" y="1074"/>
                    <a:pt x="254" y="1128"/>
                  </a:cubicBezTo>
                  <a:cubicBezTo>
                    <a:pt x="277" y="1182"/>
                    <a:pt x="308" y="1236"/>
                    <a:pt x="331" y="1289"/>
                  </a:cubicBezTo>
                  <a:cubicBezTo>
                    <a:pt x="354" y="1343"/>
                    <a:pt x="384" y="1389"/>
                    <a:pt x="407" y="1435"/>
                  </a:cubicBezTo>
                  <a:cubicBezTo>
                    <a:pt x="438" y="1489"/>
                    <a:pt x="461" y="1527"/>
                    <a:pt x="484" y="1566"/>
                  </a:cubicBezTo>
                  <a:cubicBezTo>
                    <a:pt x="507" y="1604"/>
                    <a:pt x="530" y="1635"/>
                    <a:pt x="553" y="1665"/>
                  </a:cubicBezTo>
                  <a:cubicBezTo>
                    <a:pt x="576" y="1696"/>
                    <a:pt x="591" y="1727"/>
                    <a:pt x="615" y="1750"/>
                  </a:cubicBezTo>
                  <a:lnTo>
                    <a:pt x="661" y="1811"/>
                  </a:lnTo>
                  <a:lnTo>
                    <a:pt x="615" y="1742"/>
                  </a:lnTo>
                  <a:cubicBezTo>
                    <a:pt x="599" y="1727"/>
                    <a:pt x="576" y="1696"/>
                    <a:pt x="561" y="1665"/>
                  </a:cubicBezTo>
                  <a:cubicBezTo>
                    <a:pt x="538" y="1635"/>
                    <a:pt x="515" y="1596"/>
                    <a:pt x="492" y="1558"/>
                  </a:cubicBezTo>
                  <a:cubicBezTo>
                    <a:pt x="469" y="1520"/>
                    <a:pt x="438" y="1481"/>
                    <a:pt x="415" y="1435"/>
                  </a:cubicBezTo>
                  <a:cubicBezTo>
                    <a:pt x="392" y="1389"/>
                    <a:pt x="361" y="1335"/>
                    <a:pt x="338" y="1282"/>
                  </a:cubicBezTo>
                  <a:cubicBezTo>
                    <a:pt x="315" y="1236"/>
                    <a:pt x="292" y="1182"/>
                    <a:pt x="269" y="1121"/>
                  </a:cubicBezTo>
                  <a:cubicBezTo>
                    <a:pt x="246" y="1067"/>
                    <a:pt x="223" y="1013"/>
                    <a:pt x="200" y="952"/>
                  </a:cubicBezTo>
                  <a:cubicBezTo>
                    <a:pt x="177" y="898"/>
                    <a:pt x="162" y="837"/>
                    <a:pt x="146" y="783"/>
                  </a:cubicBezTo>
                  <a:cubicBezTo>
                    <a:pt x="131" y="721"/>
                    <a:pt x="108" y="668"/>
                    <a:pt x="100" y="606"/>
                  </a:cubicBezTo>
                  <a:cubicBezTo>
                    <a:pt x="85" y="553"/>
                    <a:pt x="70" y="499"/>
                    <a:pt x="62" y="445"/>
                  </a:cubicBezTo>
                  <a:cubicBezTo>
                    <a:pt x="54" y="399"/>
                    <a:pt x="39" y="353"/>
                    <a:pt x="39" y="299"/>
                  </a:cubicBezTo>
                  <a:cubicBezTo>
                    <a:pt x="31" y="253"/>
                    <a:pt x="24" y="215"/>
                    <a:pt x="16" y="177"/>
                  </a:cubicBezTo>
                  <a:cubicBezTo>
                    <a:pt x="16" y="138"/>
                    <a:pt x="8" y="108"/>
                    <a:pt x="8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685230" y="4353567"/>
              <a:ext cx="66611" cy="42944"/>
            </a:xfrm>
            <a:custGeom>
              <a:avLst/>
              <a:gdLst/>
              <a:ahLst/>
              <a:cxnLst/>
              <a:rect l="l" t="t" r="r" b="b"/>
              <a:pathLst>
                <a:path w="1168" h="753" extrusionOk="0">
                  <a:moveTo>
                    <a:pt x="1167" y="1"/>
                  </a:moveTo>
                  <a:lnTo>
                    <a:pt x="1113" y="24"/>
                  </a:lnTo>
                  <a:cubicBezTo>
                    <a:pt x="1083" y="39"/>
                    <a:pt x="1029" y="62"/>
                    <a:pt x="975" y="93"/>
                  </a:cubicBezTo>
                  <a:lnTo>
                    <a:pt x="876" y="139"/>
                  </a:lnTo>
                  <a:cubicBezTo>
                    <a:pt x="845" y="162"/>
                    <a:pt x="807" y="177"/>
                    <a:pt x="776" y="200"/>
                  </a:cubicBezTo>
                  <a:cubicBezTo>
                    <a:pt x="707" y="246"/>
                    <a:pt x="630" y="292"/>
                    <a:pt x="561" y="338"/>
                  </a:cubicBezTo>
                  <a:cubicBezTo>
                    <a:pt x="415" y="431"/>
                    <a:pt x="269" y="538"/>
                    <a:pt x="177" y="615"/>
                  </a:cubicBezTo>
                  <a:cubicBezTo>
                    <a:pt x="152" y="636"/>
                    <a:pt x="129" y="655"/>
                    <a:pt x="109" y="672"/>
                  </a:cubicBezTo>
                  <a:lnTo>
                    <a:pt x="109" y="672"/>
                  </a:lnTo>
                  <a:cubicBezTo>
                    <a:pt x="129" y="657"/>
                    <a:pt x="152" y="640"/>
                    <a:pt x="177" y="622"/>
                  </a:cubicBezTo>
                  <a:cubicBezTo>
                    <a:pt x="277" y="546"/>
                    <a:pt x="423" y="446"/>
                    <a:pt x="569" y="354"/>
                  </a:cubicBezTo>
                  <a:cubicBezTo>
                    <a:pt x="714" y="262"/>
                    <a:pt x="868" y="170"/>
                    <a:pt x="975" y="108"/>
                  </a:cubicBezTo>
                  <a:lnTo>
                    <a:pt x="1167" y="1"/>
                  </a:lnTo>
                  <a:close/>
                  <a:moveTo>
                    <a:pt x="109" y="672"/>
                  </a:moveTo>
                  <a:lnTo>
                    <a:pt x="109" y="672"/>
                  </a:lnTo>
                  <a:cubicBezTo>
                    <a:pt x="41" y="721"/>
                    <a:pt x="1" y="753"/>
                    <a:pt x="1" y="753"/>
                  </a:cubicBezTo>
                  <a:lnTo>
                    <a:pt x="8" y="753"/>
                  </a:lnTo>
                  <a:cubicBezTo>
                    <a:pt x="8" y="753"/>
                    <a:pt x="47" y="723"/>
                    <a:pt x="109" y="672"/>
                  </a:cubicBez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41684" y="4605243"/>
              <a:ext cx="43856" cy="84062"/>
            </a:xfrm>
            <a:custGeom>
              <a:avLst/>
              <a:gdLst/>
              <a:ahLst/>
              <a:cxnLst/>
              <a:rect l="l" t="t" r="r" b="b"/>
              <a:pathLst>
                <a:path w="769" h="1474" extrusionOk="0">
                  <a:moveTo>
                    <a:pt x="1" y="0"/>
                  </a:moveTo>
                  <a:cubicBezTo>
                    <a:pt x="1" y="0"/>
                    <a:pt x="1" y="23"/>
                    <a:pt x="8" y="69"/>
                  </a:cubicBezTo>
                  <a:cubicBezTo>
                    <a:pt x="8" y="100"/>
                    <a:pt x="16" y="123"/>
                    <a:pt x="24" y="154"/>
                  </a:cubicBezTo>
                  <a:cubicBezTo>
                    <a:pt x="24" y="185"/>
                    <a:pt x="31" y="215"/>
                    <a:pt x="47" y="254"/>
                  </a:cubicBezTo>
                  <a:cubicBezTo>
                    <a:pt x="54" y="292"/>
                    <a:pt x="70" y="338"/>
                    <a:pt x="85" y="376"/>
                  </a:cubicBezTo>
                  <a:cubicBezTo>
                    <a:pt x="93" y="422"/>
                    <a:pt x="116" y="469"/>
                    <a:pt x="131" y="515"/>
                  </a:cubicBezTo>
                  <a:cubicBezTo>
                    <a:pt x="154" y="561"/>
                    <a:pt x="177" y="607"/>
                    <a:pt x="200" y="653"/>
                  </a:cubicBezTo>
                  <a:cubicBezTo>
                    <a:pt x="223" y="691"/>
                    <a:pt x="254" y="745"/>
                    <a:pt x="277" y="791"/>
                  </a:cubicBezTo>
                  <a:cubicBezTo>
                    <a:pt x="377" y="952"/>
                    <a:pt x="492" y="1113"/>
                    <a:pt x="607" y="1267"/>
                  </a:cubicBezTo>
                  <a:cubicBezTo>
                    <a:pt x="707" y="1397"/>
                    <a:pt x="768" y="1474"/>
                    <a:pt x="768" y="1474"/>
                  </a:cubicBezTo>
                  <a:cubicBezTo>
                    <a:pt x="768" y="1474"/>
                    <a:pt x="707" y="1389"/>
                    <a:pt x="615" y="1267"/>
                  </a:cubicBezTo>
                  <a:cubicBezTo>
                    <a:pt x="569" y="1205"/>
                    <a:pt x="515" y="1128"/>
                    <a:pt x="453" y="1044"/>
                  </a:cubicBezTo>
                  <a:cubicBezTo>
                    <a:pt x="392" y="967"/>
                    <a:pt x="346" y="875"/>
                    <a:pt x="292" y="783"/>
                  </a:cubicBezTo>
                  <a:cubicBezTo>
                    <a:pt x="269" y="737"/>
                    <a:pt x="239" y="691"/>
                    <a:pt x="215" y="645"/>
                  </a:cubicBezTo>
                  <a:cubicBezTo>
                    <a:pt x="192" y="599"/>
                    <a:pt x="169" y="545"/>
                    <a:pt x="154" y="507"/>
                  </a:cubicBezTo>
                  <a:cubicBezTo>
                    <a:pt x="131" y="469"/>
                    <a:pt x="116" y="415"/>
                    <a:pt x="100" y="376"/>
                  </a:cubicBezTo>
                  <a:cubicBezTo>
                    <a:pt x="85" y="330"/>
                    <a:pt x="70" y="292"/>
                    <a:pt x="62" y="254"/>
                  </a:cubicBezTo>
                  <a:cubicBezTo>
                    <a:pt x="54" y="238"/>
                    <a:pt x="47" y="215"/>
                    <a:pt x="47" y="200"/>
                  </a:cubicBezTo>
                  <a:cubicBezTo>
                    <a:pt x="39" y="185"/>
                    <a:pt x="31" y="169"/>
                    <a:pt x="31" y="154"/>
                  </a:cubicBezTo>
                  <a:cubicBezTo>
                    <a:pt x="24" y="131"/>
                    <a:pt x="16" y="92"/>
                    <a:pt x="16" y="6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05159" y="4619672"/>
              <a:ext cx="91077" cy="71402"/>
            </a:xfrm>
            <a:custGeom>
              <a:avLst/>
              <a:gdLst/>
              <a:ahLst/>
              <a:cxnLst/>
              <a:rect l="l" t="t" r="r" b="b"/>
              <a:pathLst>
                <a:path w="1597" h="1252" extrusionOk="0">
                  <a:moveTo>
                    <a:pt x="1597" y="1"/>
                  </a:moveTo>
                  <a:lnTo>
                    <a:pt x="1535" y="77"/>
                  </a:lnTo>
                  <a:cubicBezTo>
                    <a:pt x="1504" y="123"/>
                    <a:pt x="1451" y="192"/>
                    <a:pt x="1389" y="277"/>
                  </a:cubicBezTo>
                  <a:cubicBezTo>
                    <a:pt x="1359" y="315"/>
                    <a:pt x="1328" y="361"/>
                    <a:pt x="1290" y="400"/>
                  </a:cubicBezTo>
                  <a:cubicBezTo>
                    <a:pt x="1251" y="446"/>
                    <a:pt x="1213" y="499"/>
                    <a:pt x="1167" y="545"/>
                  </a:cubicBezTo>
                  <a:cubicBezTo>
                    <a:pt x="1082" y="638"/>
                    <a:pt x="983" y="730"/>
                    <a:pt x="883" y="814"/>
                  </a:cubicBezTo>
                  <a:cubicBezTo>
                    <a:pt x="829" y="860"/>
                    <a:pt x="775" y="899"/>
                    <a:pt x="714" y="937"/>
                  </a:cubicBezTo>
                  <a:cubicBezTo>
                    <a:pt x="660" y="968"/>
                    <a:pt x="607" y="1006"/>
                    <a:pt x="553" y="1037"/>
                  </a:cubicBezTo>
                  <a:cubicBezTo>
                    <a:pt x="492" y="1067"/>
                    <a:pt x="438" y="1090"/>
                    <a:pt x="384" y="1113"/>
                  </a:cubicBezTo>
                  <a:cubicBezTo>
                    <a:pt x="330" y="1144"/>
                    <a:pt x="284" y="1159"/>
                    <a:pt x="231" y="1182"/>
                  </a:cubicBezTo>
                  <a:cubicBezTo>
                    <a:pt x="185" y="1198"/>
                    <a:pt x="139" y="1213"/>
                    <a:pt x="100" y="1221"/>
                  </a:cubicBezTo>
                  <a:cubicBezTo>
                    <a:pt x="69" y="1236"/>
                    <a:pt x="23" y="1244"/>
                    <a:pt x="0" y="1252"/>
                  </a:cubicBezTo>
                  <a:cubicBezTo>
                    <a:pt x="31" y="1244"/>
                    <a:pt x="62" y="1236"/>
                    <a:pt x="100" y="1228"/>
                  </a:cubicBezTo>
                  <a:cubicBezTo>
                    <a:pt x="146" y="1213"/>
                    <a:pt x="185" y="1198"/>
                    <a:pt x="238" y="1182"/>
                  </a:cubicBezTo>
                  <a:cubicBezTo>
                    <a:pt x="284" y="1167"/>
                    <a:pt x="330" y="1144"/>
                    <a:pt x="392" y="1121"/>
                  </a:cubicBezTo>
                  <a:cubicBezTo>
                    <a:pt x="445" y="1098"/>
                    <a:pt x="499" y="1075"/>
                    <a:pt x="553" y="1044"/>
                  </a:cubicBezTo>
                  <a:cubicBezTo>
                    <a:pt x="614" y="1014"/>
                    <a:pt x="668" y="983"/>
                    <a:pt x="722" y="952"/>
                  </a:cubicBezTo>
                  <a:cubicBezTo>
                    <a:pt x="783" y="914"/>
                    <a:pt x="837" y="875"/>
                    <a:pt x="891" y="829"/>
                  </a:cubicBezTo>
                  <a:cubicBezTo>
                    <a:pt x="944" y="791"/>
                    <a:pt x="998" y="745"/>
                    <a:pt x="1044" y="699"/>
                  </a:cubicBezTo>
                  <a:cubicBezTo>
                    <a:pt x="1098" y="653"/>
                    <a:pt x="1144" y="607"/>
                    <a:pt x="1182" y="561"/>
                  </a:cubicBezTo>
                  <a:cubicBezTo>
                    <a:pt x="1228" y="515"/>
                    <a:pt x="1267" y="461"/>
                    <a:pt x="1305" y="415"/>
                  </a:cubicBezTo>
                  <a:cubicBezTo>
                    <a:pt x="1343" y="369"/>
                    <a:pt x="1374" y="331"/>
                    <a:pt x="1397" y="285"/>
                  </a:cubicBezTo>
                  <a:cubicBezTo>
                    <a:pt x="1458" y="208"/>
                    <a:pt x="1512" y="131"/>
                    <a:pt x="1543" y="85"/>
                  </a:cubicBezTo>
                  <a:lnTo>
                    <a:pt x="1597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530335" y="4622751"/>
              <a:ext cx="56916" cy="69634"/>
            </a:xfrm>
            <a:custGeom>
              <a:avLst/>
              <a:gdLst/>
              <a:ahLst/>
              <a:cxnLst/>
              <a:rect l="l" t="t" r="r" b="b"/>
              <a:pathLst>
                <a:path w="998" h="1221" extrusionOk="0">
                  <a:moveTo>
                    <a:pt x="0" y="0"/>
                  </a:moveTo>
                  <a:lnTo>
                    <a:pt x="15" y="69"/>
                  </a:lnTo>
                  <a:cubicBezTo>
                    <a:pt x="23" y="92"/>
                    <a:pt x="31" y="115"/>
                    <a:pt x="38" y="146"/>
                  </a:cubicBezTo>
                  <a:cubicBezTo>
                    <a:pt x="46" y="177"/>
                    <a:pt x="54" y="208"/>
                    <a:pt x="69" y="238"/>
                  </a:cubicBezTo>
                  <a:cubicBezTo>
                    <a:pt x="85" y="277"/>
                    <a:pt x="100" y="315"/>
                    <a:pt x="115" y="353"/>
                  </a:cubicBezTo>
                  <a:cubicBezTo>
                    <a:pt x="138" y="392"/>
                    <a:pt x="161" y="438"/>
                    <a:pt x="177" y="476"/>
                  </a:cubicBezTo>
                  <a:cubicBezTo>
                    <a:pt x="200" y="522"/>
                    <a:pt x="230" y="561"/>
                    <a:pt x="261" y="599"/>
                  </a:cubicBezTo>
                  <a:cubicBezTo>
                    <a:pt x="292" y="645"/>
                    <a:pt x="322" y="683"/>
                    <a:pt x="353" y="722"/>
                  </a:cubicBezTo>
                  <a:cubicBezTo>
                    <a:pt x="391" y="760"/>
                    <a:pt x="422" y="798"/>
                    <a:pt x="461" y="837"/>
                  </a:cubicBezTo>
                  <a:cubicBezTo>
                    <a:pt x="491" y="875"/>
                    <a:pt x="530" y="906"/>
                    <a:pt x="568" y="937"/>
                  </a:cubicBezTo>
                  <a:cubicBezTo>
                    <a:pt x="592" y="961"/>
                    <a:pt x="621" y="985"/>
                    <a:pt x="650" y="1005"/>
                  </a:cubicBezTo>
                  <a:lnTo>
                    <a:pt x="650" y="1005"/>
                  </a:lnTo>
                  <a:cubicBezTo>
                    <a:pt x="623" y="981"/>
                    <a:pt x="593" y="960"/>
                    <a:pt x="568" y="929"/>
                  </a:cubicBezTo>
                  <a:cubicBezTo>
                    <a:pt x="530" y="898"/>
                    <a:pt x="491" y="868"/>
                    <a:pt x="461" y="829"/>
                  </a:cubicBezTo>
                  <a:cubicBezTo>
                    <a:pt x="422" y="791"/>
                    <a:pt x="391" y="752"/>
                    <a:pt x="361" y="714"/>
                  </a:cubicBezTo>
                  <a:cubicBezTo>
                    <a:pt x="338" y="676"/>
                    <a:pt x="299" y="637"/>
                    <a:pt x="276" y="591"/>
                  </a:cubicBezTo>
                  <a:cubicBezTo>
                    <a:pt x="253" y="553"/>
                    <a:pt x="223" y="507"/>
                    <a:pt x="200" y="468"/>
                  </a:cubicBezTo>
                  <a:cubicBezTo>
                    <a:pt x="177" y="430"/>
                    <a:pt x="154" y="392"/>
                    <a:pt x="138" y="346"/>
                  </a:cubicBezTo>
                  <a:cubicBezTo>
                    <a:pt x="115" y="307"/>
                    <a:pt x="100" y="277"/>
                    <a:pt x="85" y="238"/>
                  </a:cubicBezTo>
                  <a:cubicBezTo>
                    <a:pt x="69" y="200"/>
                    <a:pt x="54" y="169"/>
                    <a:pt x="46" y="138"/>
                  </a:cubicBezTo>
                  <a:cubicBezTo>
                    <a:pt x="38" y="115"/>
                    <a:pt x="31" y="85"/>
                    <a:pt x="23" y="62"/>
                  </a:cubicBezTo>
                  <a:lnTo>
                    <a:pt x="0" y="0"/>
                  </a:lnTo>
                  <a:close/>
                  <a:moveTo>
                    <a:pt x="650" y="1005"/>
                  </a:moveTo>
                  <a:cubicBezTo>
                    <a:pt x="656" y="1010"/>
                    <a:pt x="662" y="1015"/>
                    <a:pt x="668" y="1021"/>
                  </a:cubicBezTo>
                  <a:cubicBezTo>
                    <a:pt x="695" y="1041"/>
                    <a:pt x="727" y="1067"/>
                    <a:pt x="756" y="1084"/>
                  </a:cubicBezTo>
                  <a:lnTo>
                    <a:pt x="756" y="1084"/>
                  </a:lnTo>
                  <a:cubicBezTo>
                    <a:pt x="729" y="1065"/>
                    <a:pt x="700" y="1045"/>
                    <a:pt x="675" y="1021"/>
                  </a:cubicBezTo>
                  <a:cubicBezTo>
                    <a:pt x="667" y="1016"/>
                    <a:pt x="659" y="1011"/>
                    <a:pt x="650" y="1005"/>
                  </a:cubicBezTo>
                  <a:close/>
                  <a:moveTo>
                    <a:pt x="756" y="1084"/>
                  </a:moveTo>
                  <a:cubicBezTo>
                    <a:pt x="762" y="1088"/>
                    <a:pt x="769" y="1093"/>
                    <a:pt x="775" y="1098"/>
                  </a:cubicBezTo>
                  <a:cubicBezTo>
                    <a:pt x="780" y="1100"/>
                    <a:pt x="784" y="1102"/>
                    <a:pt x="788" y="1105"/>
                  </a:cubicBezTo>
                  <a:lnTo>
                    <a:pt x="788" y="1105"/>
                  </a:lnTo>
                  <a:cubicBezTo>
                    <a:pt x="782" y="1100"/>
                    <a:pt x="775" y="1095"/>
                    <a:pt x="768" y="1090"/>
                  </a:cubicBezTo>
                  <a:cubicBezTo>
                    <a:pt x="764" y="1088"/>
                    <a:pt x="760" y="1086"/>
                    <a:pt x="756" y="1084"/>
                  </a:cubicBezTo>
                  <a:close/>
                  <a:moveTo>
                    <a:pt x="788" y="1105"/>
                  </a:moveTo>
                  <a:cubicBezTo>
                    <a:pt x="812" y="1120"/>
                    <a:pt x="834" y="1134"/>
                    <a:pt x="852" y="1151"/>
                  </a:cubicBezTo>
                  <a:lnTo>
                    <a:pt x="921" y="1190"/>
                  </a:lnTo>
                  <a:lnTo>
                    <a:pt x="998" y="1221"/>
                  </a:lnTo>
                  <a:lnTo>
                    <a:pt x="998" y="1221"/>
                  </a:lnTo>
                  <a:lnTo>
                    <a:pt x="936" y="1190"/>
                  </a:lnTo>
                  <a:cubicBezTo>
                    <a:pt x="913" y="1174"/>
                    <a:pt x="890" y="1167"/>
                    <a:pt x="860" y="1151"/>
                  </a:cubicBezTo>
                  <a:cubicBezTo>
                    <a:pt x="840" y="1138"/>
                    <a:pt x="815" y="1120"/>
                    <a:pt x="788" y="1105"/>
                  </a:cubicBez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25487" y="4734759"/>
              <a:ext cx="58741" cy="47335"/>
            </a:xfrm>
            <a:custGeom>
              <a:avLst/>
              <a:gdLst/>
              <a:ahLst/>
              <a:cxnLst/>
              <a:rect l="l" t="t" r="r" b="b"/>
              <a:pathLst>
                <a:path w="1030" h="830" extrusionOk="0">
                  <a:moveTo>
                    <a:pt x="1" y="1"/>
                  </a:moveTo>
                  <a:lnTo>
                    <a:pt x="39" y="47"/>
                  </a:lnTo>
                  <a:cubicBezTo>
                    <a:pt x="62" y="70"/>
                    <a:pt x="100" y="108"/>
                    <a:pt x="139" y="154"/>
                  </a:cubicBezTo>
                  <a:cubicBezTo>
                    <a:pt x="162" y="177"/>
                    <a:pt x="185" y="200"/>
                    <a:pt x="216" y="223"/>
                  </a:cubicBezTo>
                  <a:cubicBezTo>
                    <a:pt x="239" y="247"/>
                    <a:pt x="269" y="277"/>
                    <a:pt x="292" y="300"/>
                  </a:cubicBezTo>
                  <a:cubicBezTo>
                    <a:pt x="354" y="354"/>
                    <a:pt x="415" y="408"/>
                    <a:pt x="484" y="454"/>
                  </a:cubicBezTo>
                  <a:cubicBezTo>
                    <a:pt x="615" y="561"/>
                    <a:pt x="745" y="653"/>
                    <a:pt x="853" y="722"/>
                  </a:cubicBezTo>
                  <a:cubicBezTo>
                    <a:pt x="952" y="784"/>
                    <a:pt x="1029" y="830"/>
                    <a:pt x="1029" y="830"/>
                  </a:cubicBezTo>
                  <a:cubicBezTo>
                    <a:pt x="1029" y="830"/>
                    <a:pt x="952" y="784"/>
                    <a:pt x="853" y="715"/>
                  </a:cubicBezTo>
                  <a:cubicBezTo>
                    <a:pt x="753" y="646"/>
                    <a:pt x="615" y="546"/>
                    <a:pt x="492" y="446"/>
                  </a:cubicBezTo>
                  <a:cubicBezTo>
                    <a:pt x="361" y="339"/>
                    <a:pt x="246" y="231"/>
                    <a:pt x="154" y="1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567" y="4748333"/>
              <a:ext cx="51270" cy="32450"/>
            </a:xfrm>
            <a:custGeom>
              <a:avLst/>
              <a:gdLst/>
              <a:ahLst/>
              <a:cxnLst/>
              <a:rect l="l" t="t" r="r" b="b"/>
              <a:pathLst>
                <a:path w="899" h="569" extrusionOk="0">
                  <a:moveTo>
                    <a:pt x="0" y="1"/>
                  </a:moveTo>
                  <a:lnTo>
                    <a:pt x="31" y="39"/>
                  </a:lnTo>
                  <a:cubicBezTo>
                    <a:pt x="39" y="47"/>
                    <a:pt x="54" y="62"/>
                    <a:pt x="69" y="78"/>
                  </a:cubicBezTo>
                  <a:cubicBezTo>
                    <a:pt x="77" y="93"/>
                    <a:pt x="100" y="116"/>
                    <a:pt x="116" y="131"/>
                  </a:cubicBezTo>
                  <a:cubicBezTo>
                    <a:pt x="131" y="147"/>
                    <a:pt x="154" y="170"/>
                    <a:pt x="177" y="193"/>
                  </a:cubicBezTo>
                  <a:cubicBezTo>
                    <a:pt x="200" y="208"/>
                    <a:pt x="231" y="231"/>
                    <a:pt x="254" y="254"/>
                  </a:cubicBezTo>
                  <a:cubicBezTo>
                    <a:pt x="307" y="292"/>
                    <a:pt x="361" y="331"/>
                    <a:pt x="422" y="369"/>
                  </a:cubicBezTo>
                  <a:cubicBezTo>
                    <a:pt x="484" y="408"/>
                    <a:pt x="545" y="438"/>
                    <a:pt x="607" y="461"/>
                  </a:cubicBezTo>
                  <a:cubicBezTo>
                    <a:pt x="637" y="477"/>
                    <a:pt x="668" y="492"/>
                    <a:pt x="699" y="500"/>
                  </a:cubicBezTo>
                  <a:lnTo>
                    <a:pt x="775" y="530"/>
                  </a:lnTo>
                  <a:cubicBezTo>
                    <a:pt x="829" y="546"/>
                    <a:pt x="875" y="561"/>
                    <a:pt x="898" y="569"/>
                  </a:cubicBezTo>
                  <a:cubicBezTo>
                    <a:pt x="883" y="561"/>
                    <a:pt x="837" y="546"/>
                    <a:pt x="783" y="530"/>
                  </a:cubicBezTo>
                  <a:cubicBezTo>
                    <a:pt x="760" y="523"/>
                    <a:pt x="729" y="507"/>
                    <a:pt x="706" y="500"/>
                  </a:cubicBezTo>
                  <a:lnTo>
                    <a:pt x="614" y="454"/>
                  </a:lnTo>
                  <a:cubicBezTo>
                    <a:pt x="492" y="392"/>
                    <a:pt x="376" y="323"/>
                    <a:pt x="269" y="239"/>
                  </a:cubicBezTo>
                  <a:cubicBezTo>
                    <a:pt x="215" y="193"/>
                    <a:pt x="177" y="154"/>
                    <a:pt x="131" y="116"/>
                  </a:cubicBezTo>
                  <a:cubicBezTo>
                    <a:pt x="85" y="85"/>
                    <a:pt x="62" y="55"/>
                    <a:pt x="31" y="3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91586" y="4743086"/>
              <a:ext cx="58684" cy="44255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1029" y="1"/>
                  </a:moveTo>
                  <a:cubicBezTo>
                    <a:pt x="1029" y="1"/>
                    <a:pt x="960" y="39"/>
                    <a:pt x="852" y="101"/>
                  </a:cubicBezTo>
                  <a:lnTo>
                    <a:pt x="776" y="154"/>
                  </a:lnTo>
                  <a:cubicBezTo>
                    <a:pt x="745" y="177"/>
                    <a:pt x="714" y="200"/>
                    <a:pt x="683" y="223"/>
                  </a:cubicBezTo>
                  <a:cubicBezTo>
                    <a:pt x="622" y="262"/>
                    <a:pt x="553" y="315"/>
                    <a:pt x="492" y="361"/>
                  </a:cubicBezTo>
                  <a:cubicBezTo>
                    <a:pt x="361" y="461"/>
                    <a:pt x="238" y="561"/>
                    <a:pt x="146" y="645"/>
                  </a:cubicBezTo>
                  <a:cubicBezTo>
                    <a:pt x="54" y="722"/>
                    <a:pt x="0" y="776"/>
                    <a:pt x="0" y="776"/>
                  </a:cubicBezTo>
                  <a:cubicBezTo>
                    <a:pt x="0" y="776"/>
                    <a:pt x="238" y="569"/>
                    <a:pt x="499" y="377"/>
                  </a:cubicBezTo>
                  <a:cubicBezTo>
                    <a:pt x="630" y="277"/>
                    <a:pt x="768" y="185"/>
                    <a:pt x="860" y="116"/>
                  </a:cubicBezTo>
                  <a:lnTo>
                    <a:pt x="1029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7992561" y="-36492"/>
            <a:ext cx="1083677" cy="1017551"/>
            <a:chOff x="7992561" y="-36492"/>
            <a:chExt cx="1083677" cy="1017551"/>
          </a:xfrm>
        </p:grpSpPr>
        <p:sp>
          <p:nvSpPr>
            <p:cNvPr id="42" name="Google Shape;42;p2"/>
            <p:cNvSpPr/>
            <p:nvPr/>
          </p:nvSpPr>
          <p:spPr>
            <a:xfrm>
              <a:off x="7992561" y="38078"/>
              <a:ext cx="979600" cy="942981"/>
            </a:xfrm>
            <a:custGeom>
              <a:avLst/>
              <a:gdLst/>
              <a:ahLst/>
              <a:cxnLst/>
              <a:rect l="l" t="t" r="r" b="b"/>
              <a:pathLst>
                <a:path w="38318" h="36882" extrusionOk="0">
                  <a:moveTo>
                    <a:pt x="108" y="0"/>
                  </a:moveTo>
                  <a:cubicBezTo>
                    <a:pt x="108" y="0"/>
                    <a:pt x="653" y="1834"/>
                    <a:pt x="591" y="1965"/>
                  </a:cubicBezTo>
                  <a:cubicBezTo>
                    <a:pt x="522" y="2095"/>
                    <a:pt x="1044" y="2141"/>
                    <a:pt x="1136" y="2226"/>
                  </a:cubicBezTo>
                  <a:cubicBezTo>
                    <a:pt x="1220" y="2318"/>
                    <a:pt x="745" y="2909"/>
                    <a:pt x="745" y="2970"/>
                  </a:cubicBezTo>
                  <a:cubicBezTo>
                    <a:pt x="745" y="3039"/>
                    <a:pt x="23" y="3407"/>
                    <a:pt x="23" y="3584"/>
                  </a:cubicBezTo>
                  <a:cubicBezTo>
                    <a:pt x="23" y="3760"/>
                    <a:pt x="0" y="4543"/>
                    <a:pt x="23" y="4827"/>
                  </a:cubicBezTo>
                  <a:cubicBezTo>
                    <a:pt x="46" y="5119"/>
                    <a:pt x="760" y="5702"/>
                    <a:pt x="829" y="5948"/>
                  </a:cubicBezTo>
                  <a:cubicBezTo>
                    <a:pt x="890" y="6185"/>
                    <a:pt x="1182" y="6991"/>
                    <a:pt x="1290" y="7275"/>
                  </a:cubicBezTo>
                  <a:cubicBezTo>
                    <a:pt x="1397" y="7559"/>
                    <a:pt x="1527" y="8196"/>
                    <a:pt x="1466" y="8633"/>
                  </a:cubicBezTo>
                  <a:cubicBezTo>
                    <a:pt x="1397" y="9071"/>
                    <a:pt x="1174" y="9524"/>
                    <a:pt x="1243" y="9808"/>
                  </a:cubicBezTo>
                  <a:cubicBezTo>
                    <a:pt x="1313" y="10092"/>
                    <a:pt x="1389" y="10491"/>
                    <a:pt x="1481" y="10644"/>
                  </a:cubicBezTo>
                  <a:cubicBezTo>
                    <a:pt x="1573" y="10798"/>
                    <a:pt x="1481" y="12125"/>
                    <a:pt x="1481" y="12409"/>
                  </a:cubicBezTo>
                  <a:cubicBezTo>
                    <a:pt x="1481" y="12693"/>
                    <a:pt x="1942" y="13200"/>
                    <a:pt x="2034" y="13261"/>
                  </a:cubicBezTo>
                  <a:cubicBezTo>
                    <a:pt x="2112" y="13324"/>
                    <a:pt x="2597" y="13621"/>
                    <a:pt x="2914" y="13621"/>
                  </a:cubicBezTo>
                  <a:cubicBezTo>
                    <a:pt x="2942" y="13621"/>
                    <a:pt x="2968" y="13619"/>
                    <a:pt x="2993" y="13614"/>
                  </a:cubicBezTo>
                  <a:cubicBezTo>
                    <a:pt x="3163" y="13575"/>
                    <a:pt x="3441" y="13536"/>
                    <a:pt x="3706" y="13536"/>
                  </a:cubicBezTo>
                  <a:cubicBezTo>
                    <a:pt x="3909" y="13536"/>
                    <a:pt x="4103" y="13559"/>
                    <a:pt x="4236" y="13622"/>
                  </a:cubicBezTo>
                  <a:cubicBezTo>
                    <a:pt x="4543" y="13767"/>
                    <a:pt x="4804" y="14051"/>
                    <a:pt x="5042" y="14051"/>
                  </a:cubicBezTo>
                  <a:cubicBezTo>
                    <a:pt x="5206" y="14051"/>
                    <a:pt x="5424" y="14010"/>
                    <a:pt x="5617" y="14010"/>
                  </a:cubicBezTo>
                  <a:cubicBezTo>
                    <a:pt x="5714" y="14010"/>
                    <a:pt x="5804" y="14021"/>
                    <a:pt x="5879" y="14051"/>
                  </a:cubicBezTo>
                  <a:cubicBezTo>
                    <a:pt x="6094" y="14136"/>
                    <a:pt x="6707" y="14489"/>
                    <a:pt x="6861" y="14635"/>
                  </a:cubicBezTo>
                  <a:cubicBezTo>
                    <a:pt x="7007" y="14788"/>
                    <a:pt x="7667" y="15579"/>
                    <a:pt x="7628" y="15863"/>
                  </a:cubicBezTo>
                  <a:cubicBezTo>
                    <a:pt x="7582" y="16146"/>
                    <a:pt x="8212" y="16668"/>
                    <a:pt x="8457" y="16799"/>
                  </a:cubicBezTo>
                  <a:cubicBezTo>
                    <a:pt x="8695" y="16929"/>
                    <a:pt x="8956" y="17198"/>
                    <a:pt x="9202" y="17328"/>
                  </a:cubicBezTo>
                  <a:cubicBezTo>
                    <a:pt x="9439" y="17459"/>
                    <a:pt x="9785" y="17420"/>
                    <a:pt x="9785" y="17835"/>
                  </a:cubicBezTo>
                  <a:cubicBezTo>
                    <a:pt x="9785" y="18241"/>
                    <a:pt x="9877" y="18725"/>
                    <a:pt x="9785" y="18901"/>
                  </a:cubicBezTo>
                  <a:cubicBezTo>
                    <a:pt x="9700" y="19078"/>
                    <a:pt x="9524" y="19776"/>
                    <a:pt x="9723" y="19991"/>
                  </a:cubicBezTo>
                  <a:cubicBezTo>
                    <a:pt x="9923" y="20206"/>
                    <a:pt x="10337" y="20736"/>
                    <a:pt x="10506" y="20927"/>
                  </a:cubicBezTo>
                  <a:cubicBezTo>
                    <a:pt x="10683" y="21127"/>
                    <a:pt x="10775" y="21434"/>
                    <a:pt x="10882" y="21649"/>
                  </a:cubicBezTo>
                  <a:cubicBezTo>
                    <a:pt x="11051" y="22017"/>
                    <a:pt x="11197" y="22401"/>
                    <a:pt x="11320" y="22785"/>
                  </a:cubicBezTo>
                  <a:cubicBezTo>
                    <a:pt x="11381" y="23030"/>
                    <a:pt x="11688" y="23245"/>
                    <a:pt x="11888" y="23314"/>
                  </a:cubicBezTo>
                  <a:cubicBezTo>
                    <a:pt x="12079" y="23375"/>
                    <a:pt x="12409" y="23636"/>
                    <a:pt x="12517" y="23728"/>
                  </a:cubicBezTo>
                  <a:cubicBezTo>
                    <a:pt x="12624" y="23813"/>
                    <a:pt x="12647" y="24381"/>
                    <a:pt x="12847" y="24534"/>
                  </a:cubicBezTo>
                  <a:cubicBezTo>
                    <a:pt x="13046" y="24688"/>
                    <a:pt x="12931" y="25302"/>
                    <a:pt x="13177" y="25432"/>
                  </a:cubicBezTo>
                  <a:cubicBezTo>
                    <a:pt x="13405" y="25550"/>
                    <a:pt x="13873" y="26041"/>
                    <a:pt x="14087" y="26041"/>
                  </a:cubicBezTo>
                  <a:cubicBezTo>
                    <a:pt x="14096" y="26041"/>
                    <a:pt x="14105" y="26040"/>
                    <a:pt x="14113" y="26038"/>
                  </a:cubicBezTo>
                  <a:cubicBezTo>
                    <a:pt x="14422" y="25968"/>
                    <a:pt x="14738" y="25930"/>
                    <a:pt x="15054" y="25930"/>
                  </a:cubicBezTo>
                  <a:cubicBezTo>
                    <a:pt x="15083" y="25930"/>
                    <a:pt x="15112" y="25930"/>
                    <a:pt x="15141" y="25931"/>
                  </a:cubicBezTo>
                  <a:cubicBezTo>
                    <a:pt x="15157" y="25932"/>
                    <a:pt x="15173" y="25932"/>
                    <a:pt x="15191" y="25932"/>
                  </a:cubicBezTo>
                  <a:cubicBezTo>
                    <a:pt x="15631" y="25932"/>
                    <a:pt x="16829" y="25670"/>
                    <a:pt x="16998" y="25670"/>
                  </a:cubicBezTo>
                  <a:cubicBezTo>
                    <a:pt x="17175" y="25670"/>
                    <a:pt x="17766" y="25693"/>
                    <a:pt x="18004" y="25847"/>
                  </a:cubicBezTo>
                  <a:cubicBezTo>
                    <a:pt x="18219" y="25985"/>
                    <a:pt x="18491" y="26319"/>
                    <a:pt x="18671" y="26319"/>
                  </a:cubicBezTo>
                  <a:cubicBezTo>
                    <a:pt x="18690" y="26319"/>
                    <a:pt x="18708" y="26315"/>
                    <a:pt x="18725" y="26307"/>
                  </a:cubicBezTo>
                  <a:cubicBezTo>
                    <a:pt x="19017" y="26169"/>
                    <a:pt x="19316" y="26038"/>
                    <a:pt x="19615" y="25931"/>
                  </a:cubicBezTo>
                  <a:cubicBezTo>
                    <a:pt x="19727" y="25903"/>
                    <a:pt x="20068" y="25883"/>
                    <a:pt x="20355" y="25883"/>
                  </a:cubicBezTo>
                  <a:cubicBezTo>
                    <a:pt x="20464" y="25883"/>
                    <a:pt x="20566" y="25886"/>
                    <a:pt x="20644" y="25893"/>
                  </a:cubicBezTo>
                  <a:cubicBezTo>
                    <a:pt x="20928" y="25908"/>
                    <a:pt x="21449" y="26345"/>
                    <a:pt x="21825" y="26414"/>
                  </a:cubicBezTo>
                  <a:cubicBezTo>
                    <a:pt x="22113" y="26462"/>
                    <a:pt x="22256" y="26660"/>
                    <a:pt x="22451" y="26660"/>
                  </a:cubicBezTo>
                  <a:cubicBezTo>
                    <a:pt x="22506" y="26660"/>
                    <a:pt x="22564" y="26645"/>
                    <a:pt x="22631" y="26606"/>
                  </a:cubicBezTo>
                  <a:cubicBezTo>
                    <a:pt x="22877" y="26471"/>
                    <a:pt x="23009" y="26234"/>
                    <a:pt x="23221" y="26234"/>
                  </a:cubicBezTo>
                  <a:cubicBezTo>
                    <a:pt x="23274" y="26234"/>
                    <a:pt x="23332" y="26249"/>
                    <a:pt x="23399" y="26284"/>
                  </a:cubicBezTo>
                  <a:cubicBezTo>
                    <a:pt x="23729" y="26460"/>
                    <a:pt x="24097" y="27811"/>
                    <a:pt x="24251" y="28072"/>
                  </a:cubicBezTo>
                  <a:cubicBezTo>
                    <a:pt x="24404" y="28333"/>
                    <a:pt x="24780" y="28556"/>
                    <a:pt x="25171" y="28732"/>
                  </a:cubicBezTo>
                  <a:cubicBezTo>
                    <a:pt x="25563" y="28901"/>
                    <a:pt x="25939" y="28970"/>
                    <a:pt x="25893" y="29208"/>
                  </a:cubicBezTo>
                  <a:cubicBezTo>
                    <a:pt x="25847" y="29446"/>
                    <a:pt x="25693" y="29845"/>
                    <a:pt x="25762" y="30037"/>
                  </a:cubicBezTo>
                  <a:cubicBezTo>
                    <a:pt x="25824" y="30236"/>
                    <a:pt x="26346" y="31042"/>
                    <a:pt x="26614" y="31218"/>
                  </a:cubicBezTo>
                  <a:cubicBezTo>
                    <a:pt x="26875" y="31395"/>
                    <a:pt x="27159" y="31917"/>
                    <a:pt x="27397" y="32070"/>
                  </a:cubicBezTo>
                  <a:cubicBezTo>
                    <a:pt x="27642" y="32224"/>
                    <a:pt x="27635" y="32707"/>
                    <a:pt x="27880" y="32991"/>
                  </a:cubicBezTo>
                  <a:cubicBezTo>
                    <a:pt x="28118" y="33275"/>
                    <a:pt x="27942" y="33490"/>
                    <a:pt x="28249" y="33643"/>
                  </a:cubicBezTo>
                  <a:cubicBezTo>
                    <a:pt x="28556" y="33797"/>
                    <a:pt x="29323" y="34257"/>
                    <a:pt x="29584" y="34296"/>
                  </a:cubicBezTo>
                  <a:cubicBezTo>
                    <a:pt x="29845" y="34342"/>
                    <a:pt x="29868" y="34234"/>
                    <a:pt x="30413" y="34541"/>
                  </a:cubicBezTo>
                  <a:cubicBezTo>
                    <a:pt x="30950" y="34841"/>
                    <a:pt x="31963" y="35240"/>
                    <a:pt x="32093" y="35432"/>
                  </a:cubicBezTo>
                  <a:cubicBezTo>
                    <a:pt x="32203" y="35599"/>
                    <a:pt x="32697" y="35669"/>
                    <a:pt x="33007" y="35669"/>
                  </a:cubicBezTo>
                  <a:cubicBezTo>
                    <a:pt x="33066" y="35669"/>
                    <a:pt x="33118" y="35667"/>
                    <a:pt x="33160" y="35662"/>
                  </a:cubicBezTo>
                  <a:cubicBezTo>
                    <a:pt x="33376" y="35637"/>
                    <a:pt x="33641" y="35494"/>
                    <a:pt x="33916" y="35494"/>
                  </a:cubicBezTo>
                  <a:cubicBezTo>
                    <a:pt x="33983" y="35494"/>
                    <a:pt x="34051" y="35502"/>
                    <a:pt x="34119" y="35524"/>
                  </a:cubicBezTo>
                  <a:cubicBezTo>
                    <a:pt x="34472" y="35631"/>
                    <a:pt x="35040" y="36268"/>
                    <a:pt x="35301" y="36398"/>
                  </a:cubicBezTo>
                  <a:cubicBezTo>
                    <a:pt x="35542" y="36519"/>
                    <a:pt x="35548" y="36882"/>
                    <a:pt x="35856" y="36882"/>
                  </a:cubicBezTo>
                  <a:cubicBezTo>
                    <a:pt x="35881" y="36882"/>
                    <a:pt x="35908" y="36880"/>
                    <a:pt x="35938" y="36874"/>
                  </a:cubicBezTo>
                  <a:cubicBezTo>
                    <a:pt x="36337" y="36790"/>
                    <a:pt x="36729" y="36659"/>
                    <a:pt x="37097" y="36483"/>
                  </a:cubicBezTo>
                  <a:cubicBezTo>
                    <a:pt x="37130" y="36467"/>
                    <a:pt x="37181" y="36460"/>
                    <a:pt x="37244" y="36460"/>
                  </a:cubicBezTo>
                  <a:cubicBezTo>
                    <a:pt x="37595" y="36460"/>
                    <a:pt x="38317" y="36675"/>
                    <a:pt x="38317" y="36675"/>
                  </a:cubicBezTo>
                  <a:lnTo>
                    <a:pt x="383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42863" dist="28575" dir="648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000410" y="38078"/>
              <a:ext cx="971751" cy="911686"/>
            </a:xfrm>
            <a:custGeom>
              <a:avLst/>
              <a:gdLst/>
              <a:ahLst/>
              <a:cxnLst/>
              <a:rect l="l" t="t" r="r" b="b"/>
              <a:pathLst>
                <a:path w="38011" h="35658" extrusionOk="0">
                  <a:moveTo>
                    <a:pt x="676" y="0"/>
                  </a:moveTo>
                  <a:cubicBezTo>
                    <a:pt x="960" y="767"/>
                    <a:pt x="1328" y="1757"/>
                    <a:pt x="1443" y="1995"/>
                  </a:cubicBezTo>
                  <a:cubicBezTo>
                    <a:pt x="1635" y="2387"/>
                    <a:pt x="0" y="4743"/>
                    <a:pt x="323" y="4942"/>
                  </a:cubicBezTo>
                  <a:cubicBezTo>
                    <a:pt x="653" y="5134"/>
                    <a:pt x="1213" y="6776"/>
                    <a:pt x="1458" y="7298"/>
                  </a:cubicBezTo>
                  <a:cubicBezTo>
                    <a:pt x="1704" y="7820"/>
                    <a:pt x="1704" y="12348"/>
                    <a:pt x="2034" y="12739"/>
                  </a:cubicBezTo>
                  <a:cubicBezTo>
                    <a:pt x="2364" y="13131"/>
                    <a:pt x="5633" y="13131"/>
                    <a:pt x="6224" y="13660"/>
                  </a:cubicBezTo>
                  <a:cubicBezTo>
                    <a:pt x="6815" y="14182"/>
                    <a:pt x="8189" y="15556"/>
                    <a:pt x="8588" y="16016"/>
                  </a:cubicBezTo>
                  <a:cubicBezTo>
                    <a:pt x="8979" y="16476"/>
                    <a:pt x="9961" y="17459"/>
                    <a:pt x="10023" y="17789"/>
                  </a:cubicBezTo>
                  <a:cubicBezTo>
                    <a:pt x="10084" y="18119"/>
                    <a:pt x="10153" y="19492"/>
                    <a:pt x="10614" y="20145"/>
                  </a:cubicBezTo>
                  <a:cubicBezTo>
                    <a:pt x="11074" y="20797"/>
                    <a:pt x="12248" y="22961"/>
                    <a:pt x="12970" y="23752"/>
                  </a:cubicBezTo>
                  <a:cubicBezTo>
                    <a:pt x="13691" y="24534"/>
                    <a:pt x="14090" y="25187"/>
                    <a:pt x="14942" y="25256"/>
                  </a:cubicBezTo>
                  <a:cubicBezTo>
                    <a:pt x="15003" y="25261"/>
                    <a:pt x="15077" y="25263"/>
                    <a:pt x="15161" y="25263"/>
                  </a:cubicBezTo>
                  <a:cubicBezTo>
                    <a:pt x="15889" y="25263"/>
                    <a:pt x="17412" y="25096"/>
                    <a:pt x="18703" y="25096"/>
                  </a:cubicBezTo>
                  <a:cubicBezTo>
                    <a:pt x="19336" y="25096"/>
                    <a:pt x="19913" y="25136"/>
                    <a:pt x="20314" y="25256"/>
                  </a:cubicBezTo>
                  <a:cubicBezTo>
                    <a:pt x="21618" y="25647"/>
                    <a:pt x="23521" y="25647"/>
                    <a:pt x="23982" y="26046"/>
                  </a:cubicBezTo>
                  <a:cubicBezTo>
                    <a:pt x="24442" y="26437"/>
                    <a:pt x="26867" y="30106"/>
                    <a:pt x="27320" y="30566"/>
                  </a:cubicBezTo>
                  <a:cubicBezTo>
                    <a:pt x="27781" y="31027"/>
                    <a:pt x="28371" y="32922"/>
                    <a:pt x="28893" y="33452"/>
                  </a:cubicBezTo>
                  <a:cubicBezTo>
                    <a:pt x="29397" y="33948"/>
                    <a:pt x="31442" y="34500"/>
                    <a:pt x="32882" y="34500"/>
                  </a:cubicBezTo>
                  <a:cubicBezTo>
                    <a:pt x="32956" y="34500"/>
                    <a:pt x="33028" y="34498"/>
                    <a:pt x="33099" y="34495"/>
                  </a:cubicBezTo>
                  <a:cubicBezTo>
                    <a:pt x="33154" y="34493"/>
                    <a:pt x="33210" y="34491"/>
                    <a:pt x="33264" y="34491"/>
                  </a:cubicBezTo>
                  <a:cubicBezTo>
                    <a:pt x="34624" y="34491"/>
                    <a:pt x="35736" y="35288"/>
                    <a:pt x="36237" y="35539"/>
                  </a:cubicBezTo>
                  <a:cubicBezTo>
                    <a:pt x="36412" y="35628"/>
                    <a:pt x="36763" y="35658"/>
                    <a:pt x="37154" y="35658"/>
                  </a:cubicBezTo>
                  <a:cubicBezTo>
                    <a:pt x="37436" y="35658"/>
                    <a:pt x="37738" y="35643"/>
                    <a:pt x="38010" y="35623"/>
                  </a:cubicBezTo>
                  <a:lnTo>
                    <a:pt x="380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426141" y="33375"/>
              <a:ext cx="391543" cy="474471"/>
            </a:xfrm>
            <a:custGeom>
              <a:avLst/>
              <a:gdLst/>
              <a:ahLst/>
              <a:cxnLst/>
              <a:rect l="l" t="t" r="r" b="b"/>
              <a:pathLst>
                <a:path w="12172" h="14750" extrusionOk="0">
                  <a:moveTo>
                    <a:pt x="0" y="0"/>
                  </a:moveTo>
                  <a:lnTo>
                    <a:pt x="0" y="14750"/>
                  </a:lnTo>
                  <a:lnTo>
                    <a:pt x="12172" y="14750"/>
                  </a:lnTo>
                  <a:lnTo>
                    <a:pt x="12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491052" y="-36492"/>
              <a:ext cx="131115" cy="317976"/>
            </a:xfrm>
            <a:custGeom>
              <a:avLst/>
              <a:gdLst/>
              <a:ahLst/>
              <a:cxnLst/>
              <a:rect l="l" t="t" r="r" b="b"/>
              <a:pathLst>
                <a:path w="4076" h="9885" extrusionOk="0">
                  <a:moveTo>
                    <a:pt x="2034" y="0"/>
                  </a:moveTo>
                  <a:cubicBezTo>
                    <a:pt x="914" y="0"/>
                    <a:pt x="1" y="914"/>
                    <a:pt x="1" y="2042"/>
                  </a:cubicBezTo>
                  <a:lnTo>
                    <a:pt x="1" y="2303"/>
                  </a:lnTo>
                  <a:lnTo>
                    <a:pt x="453" y="2303"/>
                  </a:lnTo>
                  <a:lnTo>
                    <a:pt x="453" y="2042"/>
                  </a:lnTo>
                  <a:cubicBezTo>
                    <a:pt x="477" y="1182"/>
                    <a:pt x="1175" y="499"/>
                    <a:pt x="2034" y="499"/>
                  </a:cubicBezTo>
                  <a:cubicBezTo>
                    <a:pt x="2894" y="499"/>
                    <a:pt x="3592" y="1182"/>
                    <a:pt x="3615" y="2042"/>
                  </a:cubicBezTo>
                  <a:lnTo>
                    <a:pt x="3615" y="8603"/>
                  </a:lnTo>
                  <a:cubicBezTo>
                    <a:pt x="3615" y="9056"/>
                    <a:pt x="3247" y="9424"/>
                    <a:pt x="2794" y="9424"/>
                  </a:cubicBezTo>
                  <a:lnTo>
                    <a:pt x="2587" y="9424"/>
                  </a:lnTo>
                  <a:cubicBezTo>
                    <a:pt x="2134" y="9424"/>
                    <a:pt x="1766" y="9056"/>
                    <a:pt x="1766" y="8603"/>
                  </a:cubicBezTo>
                  <a:lnTo>
                    <a:pt x="1766" y="2955"/>
                  </a:lnTo>
                  <a:cubicBezTo>
                    <a:pt x="1766" y="2802"/>
                    <a:pt x="1651" y="2725"/>
                    <a:pt x="1536" y="2725"/>
                  </a:cubicBezTo>
                  <a:cubicBezTo>
                    <a:pt x="1420" y="2725"/>
                    <a:pt x="1305" y="2802"/>
                    <a:pt x="1305" y="2955"/>
                  </a:cubicBezTo>
                  <a:lnTo>
                    <a:pt x="1305" y="8603"/>
                  </a:lnTo>
                  <a:cubicBezTo>
                    <a:pt x="1305" y="9309"/>
                    <a:pt x="1881" y="9885"/>
                    <a:pt x="2587" y="9885"/>
                  </a:cubicBezTo>
                  <a:lnTo>
                    <a:pt x="2794" y="9885"/>
                  </a:lnTo>
                  <a:cubicBezTo>
                    <a:pt x="3500" y="9877"/>
                    <a:pt x="4068" y="9309"/>
                    <a:pt x="4076" y="8603"/>
                  </a:cubicBezTo>
                  <a:lnTo>
                    <a:pt x="4076" y="2042"/>
                  </a:lnTo>
                  <a:cubicBezTo>
                    <a:pt x="4068" y="914"/>
                    <a:pt x="3162" y="0"/>
                    <a:pt x="2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" name="Google Shape;46;p2"/>
            <p:cNvGrpSpPr/>
            <p:nvPr/>
          </p:nvGrpSpPr>
          <p:grpSpPr>
            <a:xfrm rot="2439191">
              <a:off x="8622743" y="496189"/>
              <a:ext cx="404540" cy="300193"/>
              <a:chOff x="5106686" y="4206941"/>
              <a:chExt cx="689379" cy="511616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5106686" y="4206941"/>
                <a:ext cx="689379" cy="511616"/>
              </a:xfrm>
              <a:custGeom>
                <a:avLst/>
                <a:gdLst/>
                <a:ahLst/>
                <a:cxnLst/>
                <a:rect l="l" t="t" r="r" b="b"/>
                <a:pathLst>
                  <a:path w="12088" h="8971" extrusionOk="0">
                    <a:moveTo>
                      <a:pt x="5288" y="3823"/>
                    </a:moveTo>
                    <a:lnTo>
                      <a:pt x="5288" y="3823"/>
                    </a:lnTo>
                    <a:cubicBezTo>
                      <a:pt x="5289" y="3823"/>
                      <a:pt x="5488" y="3930"/>
                      <a:pt x="5795" y="4076"/>
                    </a:cubicBezTo>
                    <a:lnTo>
                      <a:pt x="6040" y="4191"/>
                    </a:lnTo>
                    <a:cubicBezTo>
                      <a:pt x="6125" y="4237"/>
                      <a:pt x="6217" y="4275"/>
                      <a:pt x="6317" y="4314"/>
                    </a:cubicBezTo>
                    <a:cubicBezTo>
                      <a:pt x="6509" y="4398"/>
                      <a:pt x="6723" y="4475"/>
                      <a:pt x="6938" y="4552"/>
                    </a:cubicBezTo>
                    <a:cubicBezTo>
                      <a:pt x="7146" y="4621"/>
                      <a:pt x="7368" y="4690"/>
                      <a:pt x="7568" y="4744"/>
                    </a:cubicBezTo>
                    <a:cubicBezTo>
                      <a:pt x="7675" y="4767"/>
                      <a:pt x="7775" y="4790"/>
                      <a:pt x="7867" y="4805"/>
                    </a:cubicBezTo>
                    <a:cubicBezTo>
                      <a:pt x="7945" y="4824"/>
                      <a:pt x="8022" y="4838"/>
                      <a:pt x="8095" y="4851"/>
                    </a:cubicBezTo>
                    <a:lnTo>
                      <a:pt x="8095" y="4851"/>
                    </a:lnTo>
                    <a:cubicBezTo>
                      <a:pt x="8028" y="4846"/>
                      <a:pt x="7957" y="4839"/>
                      <a:pt x="7882" y="4828"/>
                    </a:cubicBezTo>
                    <a:cubicBezTo>
                      <a:pt x="7767" y="4813"/>
                      <a:pt x="7652" y="4797"/>
                      <a:pt x="7537" y="4774"/>
                    </a:cubicBezTo>
                    <a:cubicBezTo>
                      <a:pt x="7299" y="4736"/>
                      <a:pt x="7046" y="4682"/>
                      <a:pt x="6793" y="4621"/>
                    </a:cubicBezTo>
                    <a:cubicBezTo>
                      <a:pt x="6539" y="4552"/>
                      <a:pt x="6301" y="4475"/>
                      <a:pt x="6071" y="4391"/>
                    </a:cubicBezTo>
                    <a:cubicBezTo>
                      <a:pt x="5841" y="4314"/>
                      <a:pt x="5634" y="4229"/>
                      <a:pt x="5450" y="4153"/>
                    </a:cubicBezTo>
                    <a:cubicBezTo>
                      <a:pt x="5273" y="4076"/>
                      <a:pt x="5127" y="4014"/>
                      <a:pt x="5027" y="3961"/>
                    </a:cubicBezTo>
                    <a:lnTo>
                      <a:pt x="4866" y="3884"/>
                    </a:lnTo>
                    <a:lnTo>
                      <a:pt x="4866" y="3892"/>
                    </a:lnTo>
                    <a:lnTo>
                      <a:pt x="5020" y="3984"/>
                    </a:lnTo>
                    <a:cubicBezTo>
                      <a:pt x="5066" y="4007"/>
                      <a:pt x="5127" y="4045"/>
                      <a:pt x="5196" y="4076"/>
                    </a:cubicBezTo>
                    <a:cubicBezTo>
                      <a:pt x="5273" y="4114"/>
                      <a:pt x="5350" y="4153"/>
                      <a:pt x="5434" y="4191"/>
                    </a:cubicBezTo>
                    <a:cubicBezTo>
                      <a:pt x="5526" y="4229"/>
                      <a:pt x="5618" y="4275"/>
                      <a:pt x="5726" y="4321"/>
                    </a:cubicBezTo>
                    <a:cubicBezTo>
                      <a:pt x="5826" y="4368"/>
                      <a:pt x="5941" y="4406"/>
                      <a:pt x="6056" y="4444"/>
                    </a:cubicBezTo>
                    <a:cubicBezTo>
                      <a:pt x="6163" y="4490"/>
                      <a:pt x="6286" y="4529"/>
                      <a:pt x="6409" y="4559"/>
                    </a:cubicBezTo>
                    <a:cubicBezTo>
                      <a:pt x="6532" y="4590"/>
                      <a:pt x="6662" y="4628"/>
                      <a:pt x="6785" y="4659"/>
                    </a:cubicBezTo>
                    <a:cubicBezTo>
                      <a:pt x="7038" y="4713"/>
                      <a:pt x="7291" y="4767"/>
                      <a:pt x="7529" y="4805"/>
                    </a:cubicBezTo>
                    <a:cubicBezTo>
                      <a:pt x="7652" y="4820"/>
                      <a:pt x="7767" y="4836"/>
                      <a:pt x="7882" y="4851"/>
                    </a:cubicBezTo>
                    <a:cubicBezTo>
                      <a:pt x="7990" y="4859"/>
                      <a:pt x="8097" y="4866"/>
                      <a:pt x="8189" y="4874"/>
                    </a:cubicBezTo>
                    <a:cubicBezTo>
                      <a:pt x="8286" y="4879"/>
                      <a:pt x="8373" y="4884"/>
                      <a:pt x="8450" y="4887"/>
                    </a:cubicBezTo>
                    <a:lnTo>
                      <a:pt x="8450" y="4887"/>
                    </a:lnTo>
                    <a:cubicBezTo>
                      <a:pt x="8424" y="4884"/>
                      <a:pt x="8396" y="4879"/>
                      <a:pt x="8366" y="4874"/>
                    </a:cubicBezTo>
                    <a:cubicBezTo>
                      <a:pt x="8297" y="4866"/>
                      <a:pt x="8220" y="4851"/>
                      <a:pt x="8135" y="4836"/>
                    </a:cubicBezTo>
                    <a:cubicBezTo>
                      <a:pt x="8051" y="4820"/>
                      <a:pt x="7967" y="4805"/>
                      <a:pt x="7867" y="4782"/>
                    </a:cubicBezTo>
                    <a:cubicBezTo>
                      <a:pt x="7775" y="4767"/>
                      <a:pt x="7675" y="4736"/>
                      <a:pt x="7575" y="4713"/>
                    </a:cubicBezTo>
                    <a:cubicBezTo>
                      <a:pt x="7376" y="4659"/>
                      <a:pt x="7161" y="4582"/>
                      <a:pt x="6946" y="4506"/>
                    </a:cubicBezTo>
                    <a:cubicBezTo>
                      <a:pt x="6532" y="4352"/>
                      <a:pt x="6117" y="4168"/>
                      <a:pt x="5810" y="4038"/>
                    </a:cubicBezTo>
                    <a:cubicBezTo>
                      <a:pt x="5496" y="3907"/>
                      <a:pt x="5289" y="3823"/>
                      <a:pt x="5288" y="3823"/>
                    </a:cubicBezTo>
                    <a:close/>
                    <a:moveTo>
                      <a:pt x="8450" y="4887"/>
                    </a:moveTo>
                    <a:lnTo>
                      <a:pt x="8450" y="4887"/>
                    </a:lnTo>
                    <a:cubicBezTo>
                      <a:pt x="8463" y="4888"/>
                      <a:pt x="8476" y="4889"/>
                      <a:pt x="8489" y="4889"/>
                    </a:cubicBezTo>
                    <a:lnTo>
                      <a:pt x="8538" y="4892"/>
                    </a:lnTo>
                    <a:lnTo>
                      <a:pt x="8538" y="4892"/>
                    </a:lnTo>
                    <a:cubicBezTo>
                      <a:pt x="8550" y="4891"/>
                      <a:pt x="8562" y="4890"/>
                      <a:pt x="8573" y="4889"/>
                    </a:cubicBezTo>
                    <a:lnTo>
                      <a:pt x="8558" y="4889"/>
                    </a:lnTo>
                    <a:cubicBezTo>
                      <a:pt x="8524" y="4889"/>
                      <a:pt x="8488" y="4888"/>
                      <a:pt x="8450" y="4887"/>
                    </a:cubicBezTo>
                    <a:close/>
                    <a:moveTo>
                      <a:pt x="2495" y="223"/>
                    </a:moveTo>
                    <a:lnTo>
                      <a:pt x="2825" y="316"/>
                    </a:lnTo>
                    <a:cubicBezTo>
                      <a:pt x="4490" y="745"/>
                      <a:pt x="7268" y="1474"/>
                      <a:pt x="8811" y="4874"/>
                    </a:cubicBezTo>
                    <a:cubicBezTo>
                      <a:pt x="8780" y="4889"/>
                      <a:pt x="8734" y="4889"/>
                      <a:pt x="8688" y="4897"/>
                    </a:cubicBezTo>
                    <a:lnTo>
                      <a:pt x="8657" y="4897"/>
                    </a:lnTo>
                    <a:lnTo>
                      <a:pt x="8538" y="4892"/>
                    </a:lnTo>
                    <a:lnTo>
                      <a:pt x="8538" y="4892"/>
                    </a:lnTo>
                    <a:cubicBezTo>
                      <a:pt x="8414" y="4899"/>
                      <a:pt x="8263" y="4905"/>
                      <a:pt x="8090" y="4905"/>
                    </a:cubicBezTo>
                    <a:cubicBezTo>
                      <a:pt x="6944" y="4905"/>
                      <a:pt x="4867" y="4649"/>
                      <a:pt x="3853" y="2963"/>
                    </a:cubicBezTo>
                    <a:cubicBezTo>
                      <a:pt x="3661" y="2556"/>
                      <a:pt x="3485" y="2180"/>
                      <a:pt x="3339" y="1843"/>
                    </a:cubicBezTo>
                    <a:cubicBezTo>
                      <a:pt x="3009" y="1121"/>
                      <a:pt x="2764" y="576"/>
                      <a:pt x="2495" y="223"/>
                    </a:cubicBezTo>
                    <a:close/>
                    <a:moveTo>
                      <a:pt x="5164" y="6321"/>
                    </a:moveTo>
                    <a:cubicBezTo>
                      <a:pt x="6550" y="6321"/>
                      <a:pt x="7910" y="6628"/>
                      <a:pt x="8496" y="6777"/>
                    </a:cubicBezTo>
                    <a:lnTo>
                      <a:pt x="8435" y="6793"/>
                    </a:lnTo>
                    <a:cubicBezTo>
                      <a:pt x="8335" y="6777"/>
                      <a:pt x="8135" y="6754"/>
                      <a:pt x="7882" y="6731"/>
                    </a:cubicBezTo>
                    <a:cubicBezTo>
                      <a:pt x="7506" y="6700"/>
                      <a:pt x="7007" y="6670"/>
                      <a:pt x="6509" y="6662"/>
                    </a:cubicBezTo>
                    <a:cubicBezTo>
                      <a:pt x="6255" y="6662"/>
                      <a:pt x="6002" y="6662"/>
                      <a:pt x="5764" y="6670"/>
                    </a:cubicBezTo>
                    <a:cubicBezTo>
                      <a:pt x="5649" y="6677"/>
                      <a:pt x="5534" y="6677"/>
                      <a:pt x="5427" y="6685"/>
                    </a:cubicBezTo>
                    <a:lnTo>
                      <a:pt x="5127" y="6708"/>
                    </a:lnTo>
                    <a:cubicBezTo>
                      <a:pt x="4935" y="6731"/>
                      <a:pt x="4782" y="6746"/>
                      <a:pt x="4674" y="6762"/>
                    </a:cubicBezTo>
                    <a:lnTo>
                      <a:pt x="4506" y="6785"/>
                    </a:lnTo>
                    <a:lnTo>
                      <a:pt x="4506" y="6793"/>
                    </a:lnTo>
                    <a:lnTo>
                      <a:pt x="5127" y="6762"/>
                    </a:lnTo>
                    <a:cubicBezTo>
                      <a:pt x="5503" y="6739"/>
                      <a:pt x="6002" y="6716"/>
                      <a:pt x="6501" y="6708"/>
                    </a:cubicBezTo>
                    <a:cubicBezTo>
                      <a:pt x="7007" y="6708"/>
                      <a:pt x="7506" y="6731"/>
                      <a:pt x="7882" y="6754"/>
                    </a:cubicBezTo>
                    <a:cubicBezTo>
                      <a:pt x="8112" y="6770"/>
                      <a:pt x="8297" y="6785"/>
                      <a:pt x="8404" y="6793"/>
                    </a:cubicBezTo>
                    <a:cubicBezTo>
                      <a:pt x="8304" y="6808"/>
                      <a:pt x="8182" y="6831"/>
                      <a:pt x="8028" y="6854"/>
                    </a:cubicBezTo>
                    <a:cubicBezTo>
                      <a:pt x="7713" y="6892"/>
                      <a:pt x="7284" y="6946"/>
                      <a:pt x="6862" y="6969"/>
                    </a:cubicBezTo>
                    <a:cubicBezTo>
                      <a:pt x="6440" y="7000"/>
                      <a:pt x="6010" y="7007"/>
                      <a:pt x="5687" y="7023"/>
                    </a:cubicBezTo>
                    <a:lnTo>
                      <a:pt x="5158" y="7038"/>
                    </a:lnTo>
                    <a:lnTo>
                      <a:pt x="5158" y="7046"/>
                    </a:lnTo>
                    <a:lnTo>
                      <a:pt x="5304" y="7053"/>
                    </a:lnTo>
                    <a:cubicBezTo>
                      <a:pt x="5404" y="7061"/>
                      <a:pt x="5534" y="7069"/>
                      <a:pt x="5687" y="7069"/>
                    </a:cubicBezTo>
                    <a:lnTo>
                      <a:pt x="5948" y="7069"/>
                    </a:lnTo>
                    <a:cubicBezTo>
                      <a:pt x="6040" y="7069"/>
                      <a:pt x="6140" y="7069"/>
                      <a:pt x="6232" y="7061"/>
                    </a:cubicBezTo>
                    <a:cubicBezTo>
                      <a:pt x="6440" y="7053"/>
                      <a:pt x="6647" y="7038"/>
                      <a:pt x="6862" y="7015"/>
                    </a:cubicBezTo>
                    <a:cubicBezTo>
                      <a:pt x="7291" y="6977"/>
                      <a:pt x="7713" y="6923"/>
                      <a:pt x="8028" y="6869"/>
                    </a:cubicBezTo>
                    <a:cubicBezTo>
                      <a:pt x="8205" y="6839"/>
                      <a:pt x="8343" y="6816"/>
                      <a:pt x="8435" y="6800"/>
                    </a:cubicBezTo>
                    <a:lnTo>
                      <a:pt x="8504" y="6808"/>
                    </a:lnTo>
                    <a:lnTo>
                      <a:pt x="8504" y="6800"/>
                    </a:lnTo>
                    <a:lnTo>
                      <a:pt x="8458" y="6793"/>
                    </a:lnTo>
                    <a:lnTo>
                      <a:pt x="8504" y="6785"/>
                    </a:lnTo>
                    <a:lnTo>
                      <a:pt x="8665" y="6823"/>
                    </a:lnTo>
                    <a:lnTo>
                      <a:pt x="8519" y="6869"/>
                    </a:lnTo>
                    <a:cubicBezTo>
                      <a:pt x="8366" y="6915"/>
                      <a:pt x="8135" y="6977"/>
                      <a:pt x="7859" y="7046"/>
                    </a:cubicBezTo>
                    <a:cubicBezTo>
                      <a:pt x="7729" y="7076"/>
                      <a:pt x="7575" y="7115"/>
                      <a:pt x="7422" y="7146"/>
                    </a:cubicBezTo>
                    <a:cubicBezTo>
                      <a:pt x="7261" y="7184"/>
                      <a:pt x="7092" y="7215"/>
                      <a:pt x="6923" y="7253"/>
                    </a:cubicBezTo>
                    <a:cubicBezTo>
                      <a:pt x="6578" y="7314"/>
                      <a:pt x="6209" y="7376"/>
                      <a:pt x="5833" y="7422"/>
                    </a:cubicBezTo>
                    <a:cubicBezTo>
                      <a:pt x="5465" y="7468"/>
                      <a:pt x="5089" y="7499"/>
                      <a:pt x="4736" y="7522"/>
                    </a:cubicBezTo>
                    <a:cubicBezTo>
                      <a:pt x="4391" y="7537"/>
                      <a:pt x="4061" y="7568"/>
                      <a:pt x="3777" y="7575"/>
                    </a:cubicBezTo>
                    <a:cubicBezTo>
                      <a:pt x="3638" y="7575"/>
                      <a:pt x="3508" y="7583"/>
                      <a:pt x="3393" y="7583"/>
                    </a:cubicBezTo>
                    <a:lnTo>
                      <a:pt x="3101" y="7591"/>
                    </a:lnTo>
                    <a:lnTo>
                      <a:pt x="2840" y="7598"/>
                    </a:lnTo>
                    <a:lnTo>
                      <a:pt x="2840" y="7614"/>
                    </a:lnTo>
                    <a:lnTo>
                      <a:pt x="3101" y="7637"/>
                    </a:lnTo>
                    <a:cubicBezTo>
                      <a:pt x="3178" y="7644"/>
                      <a:pt x="3278" y="7652"/>
                      <a:pt x="3393" y="7652"/>
                    </a:cubicBezTo>
                    <a:cubicBezTo>
                      <a:pt x="3508" y="7660"/>
                      <a:pt x="3638" y="7667"/>
                      <a:pt x="3777" y="7667"/>
                    </a:cubicBezTo>
                    <a:lnTo>
                      <a:pt x="4237" y="7667"/>
                    </a:lnTo>
                    <a:cubicBezTo>
                      <a:pt x="4398" y="7667"/>
                      <a:pt x="4567" y="7652"/>
                      <a:pt x="4744" y="7644"/>
                    </a:cubicBezTo>
                    <a:cubicBezTo>
                      <a:pt x="4928" y="7637"/>
                      <a:pt x="5104" y="7614"/>
                      <a:pt x="5288" y="7591"/>
                    </a:cubicBezTo>
                    <a:cubicBezTo>
                      <a:pt x="5473" y="7568"/>
                      <a:pt x="5664" y="7545"/>
                      <a:pt x="5849" y="7514"/>
                    </a:cubicBezTo>
                    <a:cubicBezTo>
                      <a:pt x="6217" y="7460"/>
                      <a:pt x="6593" y="7391"/>
                      <a:pt x="6938" y="7314"/>
                    </a:cubicBezTo>
                    <a:cubicBezTo>
                      <a:pt x="7107" y="7276"/>
                      <a:pt x="7276" y="7245"/>
                      <a:pt x="7429" y="7199"/>
                    </a:cubicBezTo>
                    <a:cubicBezTo>
                      <a:pt x="7591" y="7161"/>
                      <a:pt x="7736" y="7123"/>
                      <a:pt x="7875" y="7084"/>
                    </a:cubicBezTo>
                    <a:cubicBezTo>
                      <a:pt x="8143" y="7007"/>
                      <a:pt x="8373" y="6938"/>
                      <a:pt x="8527" y="6885"/>
                    </a:cubicBezTo>
                    <a:lnTo>
                      <a:pt x="8688" y="6831"/>
                    </a:lnTo>
                    <a:lnTo>
                      <a:pt x="8703" y="6831"/>
                    </a:lnTo>
                    <a:cubicBezTo>
                      <a:pt x="8673" y="6885"/>
                      <a:pt x="8642" y="6923"/>
                      <a:pt x="8611" y="6969"/>
                    </a:cubicBezTo>
                    <a:lnTo>
                      <a:pt x="8489" y="7069"/>
                    </a:lnTo>
                    <a:cubicBezTo>
                      <a:pt x="8412" y="7130"/>
                      <a:pt x="8289" y="7222"/>
                      <a:pt x="8143" y="7314"/>
                    </a:cubicBezTo>
                    <a:cubicBezTo>
                      <a:pt x="8074" y="7368"/>
                      <a:pt x="7990" y="7414"/>
                      <a:pt x="7905" y="7468"/>
                    </a:cubicBezTo>
                    <a:cubicBezTo>
                      <a:pt x="7821" y="7529"/>
                      <a:pt x="7729" y="7575"/>
                      <a:pt x="7629" y="7629"/>
                    </a:cubicBezTo>
                    <a:cubicBezTo>
                      <a:pt x="7437" y="7736"/>
                      <a:pt x="7222" y="7836"/>
                      <a:pt x="7007" y="7928"/>
                    </a:cubicBezTo>
                    <a:cubicBezTo>
                      <a:pt x="6793" y="8028"/>
                      <a:pt x="6570" y="8097"/>
                      <a:pt x="6363" y="8166"/>
                    </a:cubicBezTo>
                    <a:cubicBezTo>
                      <a:pt x="6156" y="8235"/>
                      <a:pt x="5956" y="8289"/>
                      <a:pt x="5787" y="8327"/>
                    </a:cubicBezTo>
                    <a:cubicBezTo>
                      <a:pt x="5618" y="8366"/>
                      <a:pt x="5473" y="8396"/>
                      <a:pt x="5373" y="8412"/>
                    </a:cubicBezTo>
                    <a:lnTo>
                      <a:pt x="5212" y="8442"/>
                    </a:lnTo>
                    <a:lnTo>
                      <a:pt x="5212" y="8450"/>
                    </a:lnTo>
                    <a:lnTo>
                      <a:pt x="5373" y="8435"/>
                    </a:lnTo>
                    <a:cubicBezTo>
                      <a:pt x="5427" y="8435"/>
                      <a:pt x="5488" y="8419"/>
                      <a:pt x="5557" y="8412"/>
                    </a:cubicBezTo>
                    <a:cubicBezTo>
                      <a:pt x="5626" y="8404"/>
                      <a:pt x="5710" y="8389"/>
                      <a:pt x="5795" y="8373"/>
                    </a:cubicBezTo>
                    <a:cubicBezTo>
                      <a:pt x="5879" y="8350"/>
                      <a:pt x="5979" y="8335"/>
                      <a:pt x="6079" y="8312"/>
                    </a:cubicBezTo>
                    <a:cubicBezTo>
                      <a:pt x="6171" y="8289"/>
                      <a:pt x="6278" y="8251"/>
                      <a:pt x="6386" y="8220"/>
                    </a:cubicBezTo>
                    <a:cubicBezTo>
                      <a:pt x="6493" y="8189"/>
                      <a:pt x="6601" y="8151"/>
                      <a:pt x="6708" y="8112"/>
                    </a:cubicBezTo>
                    <a:cubicBezTo>
                      <a:pt x="6816" y="8066"/>
                      <a:pt x="6923" y="8020"/>
                      <a:pt x="7030" y="7974"/>
                    </a:cubicBezTo>
                    <a:cubicBezTo>
                      <a:pt x="7245" y="7882"/>
                      <a:pt x="7460" y="7767"/>
                      <a:pt x="7652" y="7660"/>
                    </a:cubicBezTo>
                    <a:cubicBezTo>
                      <a:pt x="7744" y="7606"/>
                      <a:pt x="7844" y="7552"/>
                      <a:pt x="7921" y="7491"/>
                    </a:cubicBezTo>
                    <a:cubicBezTo>
                      <a:pt x="8005" y="7437"/>
                      <a:pt x="8089" y="7383"/>
                      <a:pt x="8159" y="7330"/>
                    </a:cubicBezTo>
                    <a:cubicBezTo>
                      <a:pt x="8304" y="7230"/>
                      <a:pt x="8419" y="7138"/>
                      <a:pt x="8496" y="7076"/>
                    </a:cubicBezTo>
                    <a:lnTo>
                      <a:pt x="8596" y="6992"/>
                    </a:lnTo>
                    <a:lnTo>
                      <a:pt x="8596" y="6992"/>
                    </a:lnTo>
                    <a:cubicBezTo>
                      <a:pt x="7533" y="8396"/>
                      <a:pt x="6183" y="8847"/>
                      <a:pt x="4871" y="8847"/>
                    </a:cubicBezTo>
                    <a:cubicBezTo>
                      <a:pt x="3056" y="8847"/>
                      <a:pt x="1314" y="7984"/>
                      <a:pt x="507" y="7583"/>
                    </a:cubicBezTo>
                    <a:lnTo>
                      <a:pt x="446" y="7552"/>
                    </a:lnTo>
                    <a:cubicBezTo>
                      <a:pt x="684" y="7491"/>
                      <a:pt x="922" y="7414"/>
                      <a:pt x="1152" y="7314"/>
                    </a:cubicBezTo>
                    <a:cubicBezTo>
                      <a:pt x="1559" y="7169"/>
                      <a:pt x="2165" y="6931"/>
                      <a:pt x="3186" y="6601"/>
                    </a:cubicBezTo>
                    <a:cubicBezTo>
                      <a:pt x="3791" y="6395"/>
                      <a:pt x="4481" y="6321"/>
                      <a:pt x="5164" y="6321"/>
                    </a:cubicBezTo>
                    <a:close/>
                    <a:moveTo>
                      <a:pt x="2104" y="1"/>
                    </a:moveTo>
                    <a:lnTo>
                      <a:pt x="2272" y="170"/>
                    </a:lnTo>
                    <a:cubicBezTo>
                      <a:pt x="2579" y="484"/>
                      <a:pt x="2848" y="1083"/>
                      <a:pt x="3232" y="1904"/>
                    </a:cubicBezTo>
                    <a:cubicBezTo>
                      <a:pt x="3378" y="2242"/>
                      <a:pt x="3546" y="2618"/>
                      <a:pt x="3754" y="3032"/>
                    </a:cubicBezTo>
                    <a:cubicBezTo>
                      <a:pt x="4800" y="4782"/>
                      <a:pt x="6950" y="5036"/>
                      <a:pt x="8115" y="5036"/>
                    </a:cubicBezTo>
                    <a:cubicBezTo>
                      <a:pt x="8513" y="5036"/>
                      <a:pt x="8796" y="5007"/>
                      <a:pt x="8880" y="4997"/>
                    </a:cubicBezTo>
                    <a:cubicBezTo>
                      <a:pt x="9701" y="5710"/>
                      <a:pt x="10476" y="6340"/>
                      <a:pt x="11220" y="6900"/>
                    </a:cubicBezTo>
                    <a:cubicBezTo>
                      <a:pt x="10848" y="6765"/>
                      <a:pt x="10287" y="6607"/>
                      <a:pt x="9689" y="6607"/>
                    </a:cubicBezTo>
                    <a:cubicBezTo>
                      <a:pt x="9399" y="6607"/>
                      <a:pt x="9101" y="6644"/>
                      <a:pt x="8811" y="6739"/>
                    </a:cubicBezTo>
                    <a:cubicBezTo>
                      <a:pt x="8624" y="6684"/>
                      <a:pt x="6917" y="6204"/>
                      <a:pt x="5162" y="6204"/>
                    </a:cubicBezTo>
                    <a:cubicBezTo>
                      <a:pt x="4468" y="6204"/>
                      <a:pt x="3765" y="6279"/>
                      <a:pt x="3147" y="6486"/>
                    </a:cubicBezTo>
                    <a:cubicBezTo>
                      <a:pt x="2127" y="6823"/>
                      <a:pt x="1520" y="7053"/>
                      <a:pt x="1114" y="7199"/>
                    </a:cubicBezTo>
                    <a:cubicBezTo>
                      <a:pt x="623" y="7391"/>
                      <a:pt x="454" y="7453"/>
                      <a:pt x="239" y="7460"/>
                    </a:cubicBezTo>
                    <a:lnTo>
                      <a:pt x="1" y="7468"/>
                    </a:lnTo>
                    <a:lnTo>
                      <a:pt x="216" y="7575"/>
                    </a:lnTo>
                    <a:lnTo>
                      <a:pt x="454" y="7690"/>
                    </a:lnTo>
                    <a:cubicBezTo>
                      <a:pt x="1273" y="8096"/>
                      <a:pt x="3036" y="8971"/>
                      <a:pt x="4879" y="8971"/>
                    </a:cubicBezTo>
                    <a:cubicBezTo>
                      <a:pt x="6282" y="8971"/>
                      <a:pt x="7730" y="8463"/>
                      <a:pt x="8842" y="6854"/>
                    </a:cubicBezTo>
                    <a:cubicBezTo>
                      <a:pt x="9114" y="6765"/>
                      <a:pt x="9397" y="6730"/>
                      <a:pt x="9673" y="6730"/>
                    </a:cubicBezTo>
                    <a:cubicBezTo>
                      <a:pt x="10688" y="6730"/>
                      <a:pt x="11615" y="7201"/>
                      <a:pt x="11627" y="7207"/>
                    </a:cubicBezTo>
                    <a:cubicBezTo>
                      <a:pt x="11773" y="7314"/>
                      <a:pt x="11919" y="7414"/>
                      <a:pt x="12065" y="7522"/>
                    </a:cubicBezTo>
                    <a:cubicBezTo>
                      <a:pt x="12072" y="7476"/>
                      <a:pt x="12080" y="7437"/>
                      <a:pt x="12088" y="7391"/>
                    </a:cubicBezTo>
                    <a:cubicBezTo>
                      <a:pt x="10998" y="6616"/>
                      <a:pt x="9947" y="5780"/>
                      <a:pt x="8941" y="4897"/>
                    </a:cubicBezTo>
                    <a:cubicBezTo>
                      <a:pt x="7383" y="1398"/>
                      <a:pt x="4429" y="623"/>
                      <a:pt x="2848" y="208"/>
                    </a:cubicBezTo>
                    <a:cubicBezTo>
                      <a:pt x="2656" y="162"/>
                      <a:pt x="2480" y="116"/>
                      <a:pt x="2326" y="70"/>
                    </a:cubicBezTo>
                    <a:lnTo>
                      <a:pt x="2104" y="1"/>
                    </a:lnTo>
                    <a:close/>
                  </a:path>
                </a:pathLst>
              </a:custGeom>
              <a:solidFill>
                <a:srgbClr val="A58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326881" y="4264314"/>
                <a:ext cx="279675" cy="221048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3876" extrusionOk="0">
                    <a:moveTo>
                      <a:pt x="177" y="1627"/>
                    </a:moveTo>
                    <a:lnTo>
                      <a:pt x="353" y="1765"/>
                    </a:lnTo>
                    <a:cubicBezTo>
                      <a:pt x="414" y="1804"/>
                      <a:pt x="483" y="1857"/>
                      <a:pt x="568" y="1911"/>
                    </a:cubicBezTo>
                    <a:cubicBezTo>
                      <a:pt x="652" y="1972"/>
                      <a:pt x="744" y="2034"/>
                      <a:pt x="844" y="2103"/>
                    </a:cubicBezTo>
                    <a:cubicBezTo>
                      <a:pt x="952" y="2180"/>
                      <a:pt x="1067" y="2241"/>
                      <a:pt x="1182" y="2318"/>
                    </a:cubicBezTo>
                    <a:cubicBezTo>
                      <a:pt x="1305" y="2395"/>
                      <a:pt x="1435" y="2464"/>
                      <a:pt x="1566" y="2540"/>
                    </a:cubicBezTo>
                    <a:cubicBezTo>
                      <a:pt x="1696" y="2617"/>
                      <a:pt x="1842" y="2686"/>
                      <a:pt x="1988" y="2755"/>
                    </a:cubicBezTo>
                    <a:cubicBezTo>
                      <a:pt x="2133" y="2832"/>
                      <a:pt x="2287" y="2901"/>
                      <a:pt x="2433" y="2970"/>
                    </a:cubicBezTo>
                    <a:cubicBezTo>
                      <a:pt x="2732" y="3108"/>
                      <a:pt x="3039" y="3239"/>
                      <a:pt x="3323" y="3346"/>
                    </a:cubicBezTo>
                    <a:cubicBezTo>
                      <a:pt x="3469" y="3408"/>
                      <a:pt x="3615" y="3461"/>
                      <a:pt x="3745" y="3507"/>
                    </a:cubicBezTo>
                    <a:cubicBezTo>
                      <a:pt x="3875" y="3553"/>
                      <a:pt x="4006" y="3599"/>
                      <a:pt x="4121" y="3638"/>
                    </a:cubicBezTo>
                    <a:cubicBezTo>
                      <a:pt x="4351" y="3715"/>
                      <a:pt x="4551" y="3776"/>
                      <a:pt x="4689" y="3814"/>
                    </a:cubicBezTo>
                    <a:lnTo>
                      <a:pt x="4855" y="3862"/>
                    </a:lnTo>
                    <a:lnTo>
                      <a:pt x="4855" y="3862"/>
                    </a:lnTo>
                    <a:lnTo>
                      <a:pt x="4697" y="3807"/>
                    </a:lnTo>
                    <a:cubicBezTo>
                      <a:pt x="4558" y="3768"/>
                      <a:pt x="4367" y="3699"/>
                      <a:pt x="4129" y="3615"/>
                    </a:cubicBezTo>
                    <a:cubicBezTo>
                      <a:pt x="3898" y="3530"/>
                      <a:pt x="3630" y="3431"/>
                      <a:pt x="3346" y="3315"/>
                    </a:cubicBezTo>
                    <a:cubicBezTo>
                      <a:pt x="3054" y="3200"/>
                      <a:pt x="2755" y="3070"/>
                      <a:pt x="2456" y="2932"/>
                    </a:cubicBezTo>
                    <a:cubicBezTo>
                      <a:pt x="2164" y="2786"/>
                      <a:pt x="1872" y="2632"/>
                      <a:pt x="1604" y="2487"/>
                    </a:cubicBezTo>
                    <a:cubicBezTo>
                      <a:pt x="1328" y="2341"/>
                      <a:pt x="1082" y="2203"/>
                      <a:pt x="867" y="2065"/>
                    </a:cubicBezTo>
                    <a:cubicBezTo>
                      <a:pt x="660" y="1934"/>
                      <a:pt x="483" y="1827"/>
                      <a:pt x="368" y="1750"/>
                    </a:cubicBezTo>
                    <a:lnTo>
                      <a:pt x="177" y="1627"/>
                    </a:lnTo>
                    <a:close/>
                    <a:moveTo>
                      <a:pt x="4855" y="3862"/>
                    </a:moveTo>
                    <a:lnTo>
                      <a:pt x="4873" y="3868"/>
                    </a:lnTo>
                    <a:lnTo>
                      <a:pt x="4873" y="3868"/>
                    </a:lnTo>
                    <a:lnTo>
                      <a:pt x="4868" y="3865"/>
                    </a:lnTo>
                    <a:lnTo>
                      <a:pt x="4868" y="3865"/>
                    </a:lnTo>
                    <a:lnTo>
                      <a:pt x="4855" y="3862"/>
                    </a:lnTo>
                    <a:close/>
                    <a:moveTo>
                      <a:pt x="8" y="0"/>
                    </a:moveTo>
                    <a:lnTo>
                      <a:pt x="0" y="8"/>
                    </a:lnTo>
                    <a:lnTo>
                      <a:pt x="192" y="192"/>
                    </a:lnTo>
                    <a:cubicBezTo>
                      <a:pt x="253" y="253"/>
                      <a:pt x="330" y="323"/>
                      <a:pt x="414" y="399"/>
                    </a:cubicBezTo>
                    <a:cubicBezTo>
                      <a:pt x="506" y="476"/>
                      <a:pt x="606" y="568"/>
                      <a:pt x="714" y="668"/>
                    </a:cubicBezTo>
                    <a:lnTo>
                      <a:pt x="1067" y="975"/>
                    </a:lnTo>
                    <a:cubicBezTo>
                      <a:pt x="1197" y="1090"/>
                      <a:pt x="1335" y="1205"/>
                      <a:pt x="1473" y="1320"/>
                    </a:cubicBezTo>
                    <a:lnTo>
                      <a:pt x="2348" y="2042"/>
                    </a:lnTo>
                    <a:cubicBezTo>
                      <a:pt x="2648" y="2287"/>
                      <a:pt x="2947" y="2533"/>
                      <a:pt x="3238" y="2755"/>
                    </a:cubicBezTo>
                    <a:cubicBezTo>
                      <a:pt x="3522" y="2978"/>
                      <a:pt x="3799" y="3177"/>
                      <a:pt x="4044" y="3338"/>
                    </a:cubicBezTo>
                    <a:cubicBezTo>
                      <a:pt x="4290" y="3500"/>
                      <a:pt x="4489" y="3622"/>
                      <a:pt x="4643" y="3707"/>
                    </a:cubicBezTo>
                    <a:lnTo>
                      <a:pt x="4804" y="3807"/>
                    </a:lnTo>
                    <a:lnTo>
                      <a:pt x="4873" y="3860"/>
                    </a:lnTo>
                    <a:cubicBezTo>
                      <a:pt x="4712" y="3776"/>
                      <a:pt x="3845" y="3331"/>
                      <a:pt x="2993" y="2855"/>
                    </a:cubicBezTo>
                    <a:lnTo>
                      <a:pt x="1696" y="2118"/>
                    </a:lnTo>
                    <a:lnTo>
                      <a:pt x="1105" y="1788"/>
                    </a:lnTo>
                    <a:lnTo>
                      <a:pt x="1105" y="1796"/>
                    </a:lnTo>
                    <a:cubicBezTo>
                      <a:pt x="1105" y="1796"/>
                      <a:pt x="1328" y="1942"/>
                      <a:pt x="1681" y="2157"/>
                    </a:cubicBezTo>
                    <a:cubicBezTo>
                      <a:pt x="1849" y="2264"/>
                      <a:pt x="2057" y="2387"/>
                      <a:pt x="2279" y="2510"/>
                    </a:cubicBezTo>
                    <a:cubicBezTo>
                      <a:pt x="2502" y="2632"/>
                      <a:pt x="2740" y="2771"/>
                      <a:pt x="2978" y="2893"/>
                    </a:cubicBezTo>
                    <a:cubicBezTo>
                      <a:pt x="3453" y="3154"/>
                      <a:pt x="3937" y="3400"/>
                      <a:pt x="4298" y="3584"/>
                    </a:cubicBezTo>
                    <a:lnTo>
                      <a:pt x="4868" y="3865"/>
                    </a:lnTo>
                    <a:lnTo>
                      <a:pt x="4868" y="3865"/>
                    </a:lnTo>
                    <a:lnTo>
                      <a:pt x="4904" y="3876"/>
                    </a:lnTo>
                    <a:lnTo>
                      <a:pt x="4881" y="3837"/>
                    </a:lnTo>
                    <a:lnTo>
                      <a:pt x="4873" y="3837"/>
                    </a:lnTo>
                    <a:lnTo>
                      <a:pt x="4888" y="3860"/>
                    </a:lnTo>
                    <a:lnTo>
                      <a:pt x="4888" y="3860"/>
                    </a:lnTo>
                    <a:lnTo>
                      <a:pt x="4842" y="3822"/>
                    </a:lnTo>
                    <a:lnTo>
                      <a:pt x="4873" y="3837"/>
                    </a:lnTo>
                    <a:lnTo>
                      <a:pt x="4873" y="3837"/>
                    </a:lnTo>
                    <a:lnTo>
                      <a:pt x="4789" y="3730"/>
                    </a:lnTo>
                    <a:cubicBezTo>
                      <a:pt x="4712" y="3622"/>
                      <a:pt x="4604" y="3477"/>
                      <a:pt x="4466" y="3308"/>
                    </a:cubicBezTo>
                    <a:cubicBezTo>
                      <a:pt x="4136" y="2886"/>
                      <a:pt x="3783" y="2487"/>
                      <a:pt x="3407" y="2103"/>
                    </a:cubicBezTo>
                    <a:cubicBezTo>
                      <a:pt x="3200" y="1896"/>
                      <a:pt x="2993" y="1696"/>
                      <a:pt x="2793" y="1512"/>
                    </a:cubicBezTo>
                    <a:cubicBezTo>
                      <a:pt x="2686" y="1420"/>
                      <a:pt x="2586" y="1336"/>
                      <a:pt x="2494" y="1251"/>
                    </a:cubicBezTo>
                    <a:cubicBezTo>
                      <a:pt x="2394" y="1174"/>
                      <a:pt x="2302" y="1098"/>
                      <a:pt x="2218" y="1036"/>
                    </a:cubicBezTo>
                    <a:cubicBezTo>
                      <a:pt x="2041" y="898"/>
                      <a:pt x="1896" y="791"/>
                      <a:pt x="1788" y="722"/>
                    </a:cubicBezTo>
                    <a:lnTo>
                      <a:pt x="1627" y="606"/>
                    </a:lnTo>
                    <a:lnTo>
                      <a:pt x="1627" y="606"/>
                    </a:lnTo>
                    <a:cubicBezTo>
                      <a:pt x="1627" y="607"/>
                      <a:pt x="1857" y="783"/>
                      <a:pt x="2187" y="1067"/>
                    </a:cubicBezTo>
                    <a:cubicBezTo>
                      <a:pt x="2525" y="1343"/>
                      <a:pt x="2962" y="1727"/>
                      <a:pt x="3377" y="2134"/>
                    </a:cubicBezTo>
                    <a:cubicBezTo>
                      <a:pt x="3584" y="2341"/>
                      <a:pt x="3783" y="2548"/>
                      <a:pt x="3968" y="2748"/>
                    </a:cubicBezTo>
                    <a:cubicBezTo>
                      <a:pt x="4152" y="2955"/>
                      <a:pt x="4321" y="3147"/>
                      <a:pt x="4451" y="3315"/>
                    </a:cubicBezTo>
                    <a:cubicBezTo>
                      <a:pt x="4589" y="3484"/>
                      <a:pt x="4704" y="3622"/>
                      <a:pt x="4781" y="3730"/>
                    </a:cubicBezTo>
                    <a:lnTo>
                      <a:pt x="4858" y="3822"/>
                    </a:lnTo>
                    <a:lnTo>
                      <a:pt x="4858" y="3822"/>
                    </a:lnTo>
                    <a:lnTo>
                      <a:pt x="4781" y="3776"/>
                    </a:lnTo>
                    <a:cubicBezTo>
                      <a:pt x="4697" y="3707"/>
                      <a:pt x="4566" y="3599"/>
                      <a:pt x="4413" y="3469"/>
                    </a:cubicBezTo>
                    <a:cubicBezTo>
                      <a:pt x="4113" y="3216"/>
                      <a:pt x="3730" y="2870"/>
                      <a:pt x="3354" y="2517"/>
                    </a:cubicBezTo>
                    <a:cubicBezTo>
                      <a:pt x="2978" y="2164"/>
                      <a:pt x="2617" y="1788"/>
                      <a:pt x="2325" y="1527"/>
                    </a:cubicBezTo>
                    <a:cubicBezTo>
                      <a:pt x="2041" y="1259"/>
                      <a:pt x="1850" y="1090"/>
                      <a:pt x="1849" y="1090"/>
                    </a:cubicBezTo>
                    <a:lnTo>
                      <a:pt x="1849" y="1090"/>
                    </a:lnTo>
                    <a:cubicBezTo>
                      <a:pt x="1850" y="1090"/>
                      <a:pt x="2018" y="1282"/>
                      <a:pt x="2295" y="1550"/>
                    </a:cubicBezTo>
                    <a:cubicBezTo>
                      <a:pt x="2433" y="1689"/>
                      <a:pt x="2586" y="1850"/>
                      <a:pt x="2763" y="2019"/>
                    </a:cubicBezTo>
                    <a:cubicBezTo>
                      <a:pt x="2939" y="2187"/>
                      <a:pt x="3131" y="2364"/>
                      <a:pt x="3323" y="2533"/>
                    </a:cubicBezTo>
                    <a:cubicBezTo>
                      <a:pt x="3707" y="2886"/>
                      <a:pt x="4090" y="3223"/>
                      <a:pt x="4397" y="3469"/>
                    </a:cubicBezTo>
                    <a:cubicBezTo>
                      <a:pt x="4520" y="3569"/>
                      <a:pt x="4628" y="3661"/>
                      <a:pt x="4712" y="3722"/>
                    </a:cubicBezTo>
                    <a:lnTo>
                      <a:pt x="4651" y="3684"/>
                    </a:lnTo>
                    <a:cubicBezTo>
                      <a:pt x="4505" y="3599"/>
                      <a:pt x="4305" y="3469"/>
                      <a:pt x="4067" y="3300"/>
                    </a:cubicBezTo>
                    <a:cubicBezTo>
                      <a:pt x="3591" y="2962"/>
                      <a:pt x="2993" y="2471"/>
                      <a:pt x="2410" y="1965"/>
                    </a:cubicBezTo>
                    <a:lnTo>
                      <a:pt x="1543" y="1220"/>
                    </a:lnTo>
                    <a:cubicBezTo>
                      <a:pt x="1404" y="1105"/>
                      <a:pt x="1274" y="990"/>
                      <a:pt x="1143" y="883"/>
                    </a:cubicBezTo>
                    <a:lnTo>
                      <a:pt x="775" y="591"/>
                    </a:lnTo>
                    <a:cubicBezTo>
                      <a:pt x="668" y="499"/>
                      <a:pt x="560" y="422"/>
                      <a:pt x="460" y="346"/>
                    </a:cubicBezTo>
                    <a:cubicBezTo>
                      <a:pt x="368" y="277"/>
                      <a:pt x="292" y="215"/>
                      <a:pt x="223" y="161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A58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319410" y="4604844"/>
                <a:ext cx="269125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1142" extrusionOk="0">
                    <a:moveTo>
                      <a:pt x="4718" y="1"/>
                    </a:moveTo>
                    <a:cubicBezTo>
                      <a:pt x="4657" y="39"/>
                      <a:pt x="4581" y="77"/>
                      <a:pt x="4498" y="122"/>
                    </a:cubicBezTo>
                    <a:cubicBezTo>
                      <a:pt x="4405" y="161"/>
                      <a:pt x="4313" y="215"/>
                      <a:pt x="4198" y="268"/>
                    </a:cubicBezTo>
                    <a:cubicBezTo>
                      <a:pt x="4091" y="314"/>
                      <a:pt x="3976" y="368"/>
                      <a:pt x="3845" y="422"/>
                    </a:cubicBezTo>
                    <a:cubicBezTo>
                      <a:pt x="3715" y="476"/>
                      <a:pt x="3584" y="529"/>
                      <a:pt x="3446" y="583"/>
                    </a:cubicBezTo>
                    <a:cubicBezTo>
                      <a:pt x="3300" y="637"/>
                      <a:pt x="3155" y="675"/>
                      <a:pt x="3001" y="729"/>
                    </a:cubicBezTo>
                    <a:cubicBezTo>
                      <a:pt x="2848" y="775"/>
                      <a:pt x="2694" y="813"/>
                      <a:pt x="2541" y="852"/>
                    </a:cubicBezTo>
                    <a:cubicBezTo>
                      <a:pt x="2387" y="890"/>
                      <a:pt x="2226" y="921"/>
                      <a:pt x="2073" y="944"/>
                    </a:cubicBezTo>
                    <a:cubicBezTo>
                      <a:pt x="1919" y="974"/>
                      <a:pt x="1766" y="997"/>
                      <a:pt x="1620" y="1020"/>
                    </a:cubicBezTo>
                    <a:cubicBezTo>
                      <a:pt x="1466" y="1043"/>
                      <a:pt x="1328" y="1059"/>
                      <a:pt x="1190" y="1066"/>
                    </a:cubicBezTo>
                    <a:cubicBezTo>
                      <a:pt x="1044" y="1074"/>
                      <a:pt x="921" y="1089"/>
                      <a:pt x="806" y="1097"/>
                    </a:cubicBezTo>
                    <a:cubicBezTo>
                      <a:pt x="684" y="1097"/>
                      <a:pt x="576" y="1105"/>
                      <a:pt x="476" y="1105"/>
                    </a:cubicBezTo>
                    <a:lnTo>
                      <a:pt x="1" y="1105"/>
                    </a:lnTo>
                    <a:lnTo>
                      <a:pt x="1" y="1112"/>
                    </a:lnTo>
                    <a:lnTo>
                      <a:pt x="223" y="1128"/>
                    </a:lnTo>
                    <a:cubicBezTo>
                      <a:pt x="292" y="1135"/>
                      <a:pt x="377" y="1135"/>
                      <a:pt x="476" y="1135"/>
                    </a:cubicBezTo>
                    <a:cubicBezTo>
                      <a:pt x="526" y="1139"/>
                      <a:pt x="578" y="1141"/>
                      <a:pt x="632" y="1141"/>
                    </a:cubicBezTo>
                    <a:cubicBezTo>
                      <a:pt x="685" y="1141"/>
                      <a:pt x="741" y="1139"/>
                      <a:pt x="799" y="1135"/>
                    </a:cubicBezTo>
                    <a:cubicBezTo>
                      <a:pt x="921" y="1135"/>
                      <a:pt x="1052" y="1128"/>
                      <a:pt x="1190" y="1120"/>
                    </a:cubicBezTo>
                    <a:cubicBezTo>
                      <a:pt x="1328" y="1112"/>
                      <a:pt x="1482" y="1089"/>
                      <a:pt x="1627" y="1074"/>
                    </a:cubicBezTo>
                    <a:cubicBezTo>
                      <a:pt x="1766" y="1059"/>
                      <a:pt x="1927" y="1028"/>
                      <a:pt x="2080" y="997"/>
                    </a:cubicBezTo>
                    <a:cubicBezTo>
                      <a:pt x="2241" y="967"/>
                      <a:pt x="2395" y="928"/>
                      <a:pt x="2556" y="890"/>
                    </a:cubicBezTo>
                    <a:cubicBezTo>
                      <a:pt x="2710" y="859"/>
                      <a:pt x="2863" y="813"/>
                      <a:pt x="3016" y="759"/>
                    </a:cubicBezTo>
                    <a:cubicBezTo>
                      <a:pt x="3162" y="706"/>
                      <a:pt x="3316" y="667"/>
                      <a:pt x="3454" y="606"/>
                    </a:cubicBezTo>
                    <a:cubicBezTo>
                      <a:pt x="3600" y="552"/>
                      <a:pt x="3730" y="499"/>
                      <a:pt x="3861" y="445"/>
                    </a:cubicBezTo>
                    <a:cubicBezTo>
                      <a:pt x="3983" y="383"/>
                      <a:pt x="4106" y="330"/>
                      <a:pt x="4214" y="276"/>
                    </a:cubicBezTo>
                    <a:cubicBezTo>
                      <a:pt x="4321" y="222"/>
                      <a:pt x="4413" y="176"/>
                      <a:pt x="4498" y="130"/>
                    </a:cubicBezTo>
                    <a:cubicBezTo>
                      <a:pt x="4581" y="77"/>
                      <a:pt x="4657" y="39"/>
                      <a:pt x="4718" y="1"/>
                    </a:cubicBezTo>
                    <a:close/>
                  </a:path>
                </a:pathLst>
              </a:custGeom>
              <a:solidFill>
                <a:srgbClr val="A58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" name="Google Shape;50;p2"/>
            <p:cNvSpPr/>
            <p:nvPr/>
          </p:nvSpPr>
          <p:spPr>
            <a:xfrm>
              <a:off x="8426141" y="419188"/>
              <a:ext cx="391543" cy="88654"/>
            </a:xfrm>
            <a:custGeom>
              <a:avLst/>
              <a:gdLst/>
              <a:ahLst/>
              <a:cxnLst/>
              <a:rect l="l" t="t" r="r" b="b"/>
              <a:pathLst>
                <a:path w="12172" h="2756" extrusionOk="0">
                  <a:moveTo>
                    <a:pt x="0" y="1"/>
                  </a:moveTo>
                  <a:lnTo>
                    <a:pt x="0" y="2756"/>
                  </a:lnTo>
                  <a:lnTo>
                    <a:pt x="12172" y="2756"/>
                  </a:lnTo>
                  <a:lnTo>
                    <a:pt x="121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4_1">
    <p:bg>
      <p:bgPr>
        <a:solidFill>
          <a:schemeClr val="accent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8" name="Google Shape;1078;p20"/>
          <p:cNvGrpSpPr/>
          <p:nvPr/>
        </p:nvGrpSpPr>
        <p:grpSpPr>
          <a:xfrm>
            <a:off x="-120321" y="4786243"/>
            <a:ext cx="9413219" cy="526432"/>
            <a:chOff x="-120321" y="4710043"/>
            <a:chExt cx="9413219" cy="526432"/>
          </a:xfrm>
        </p:grpSpPr>
        <p:sp>
          <p:nvSpPr>
            <p:cNvPr id="1079" name="Google Shape;1079;p20"/>
            <p:cNvSpPr/>
            <p:nvPr/>
          </p:nvSpPr>
          <p:spPr>
            <a:xfrm>
              <a:off x="-93125" y="4717150"/>
              <a:ext cx="4262175" cy="498775"/>
            </a:xfrm>
            <a:custGeom>
              <a:avLst/>
              <a:gdLst/>
              <a:ahLst/>
              <a:cxnLst/>
              <a:rect l="l" t="t" r="r" b="b"/>
              <a:pathLst>
                <a:path w="170487" h="19951" extrusionOk="0">
                  <a:moveTo>
                    <a:pt x="1492" y="7965"/>
                  </a:moveTo>
                  <a:lnTo>
                    <a:pt x="1410" y="4675"/>
                  </a:lnTo>
                  <a:lnTo>
                    <a:pt x="1329" y="1955"/>
                  </a:lnTo>
                  <a:lnTo>
                    <a:pt x="1126" y="614"/>
                  </a:lnTo>
                  <a:lnTo>
                    <a:pt x="0" y="1216"/>
                  </a:lnTo>
                  <a:lnTo>
                    <a:pt x="38348" y="1034"/>
                  </a:lnTo>
                  <a:lnTo>
                    <a:pt x="44030" y="2674"/>
                  </a:lnTo>
                  <a:lnTo>
                    <a:pt x="51457" y="0"/>
                  </a:lnTo>
                  <a:lnTo>
                    <a:pt x="67161" y="6501"/>
                  </a:lnTo>
                  <a:lnTo>
                    <a:pt x="75479" y="3221"/>
                  </a:lnTo>
                  <a:lnTo>
                    <a:pt x="84406" y="3403"/>
                  </a:lnTo>
                  <a:lnTo>
                    <a:pt x="90912" y="3211"/>
                  </a:lnTo>
                  <a:lnTo>
                    <a:pt x="98781" y="191"/>
                  </a:lnTo>
                  <a:lnTo>
                    <a:pt x="108349" y="1945"/>
                  </a:lnTo>
                  <a:lnTo>
                    <a:pt x="118493" y="1945"/>
                  </a:lnTo>
                  <a:lnTo>
                    <a:pt x="123565" y="3768"/>
                  </a:lnTo>
                  <a:lnTo>
                    <a:pt x="128030" y="3221"/>
                  </a:lnTo>
                  <a:lnTo>
                    <a:pt x="140407" y="670"/>
                  </a:lnTo>
                  <a:lnTo>
                    <a:pt x="162929" y="852"/>
                  </a:lnTo>
                  <a:lnTo>
                    <a:pt x="170487" y="2289"/>
                  </a:lnTo>
                  <a:lnTo>
                    <a:pt x="169939" y="16024"/>
                  </a:lnTo>
                  <a:lnTo>
                    <a:pt x="163440" y="16327"/>
                  </a:lnTo>
                  <a:lnTo>
                    <a:pt x="155912" y="17535"/>
                  </a:lnTo>
                  <a:lnTo>
                    <a:pt x="148386" y="17535"/>
                  </a:lnTo>
                  <a:lnTo>
                    <a:pt x="138466" y="18139"/>
                  </a:lnTo>
                  <a:lnTo>
                    <a:pt x="128202" y="19045"/>
                  </a:lnTo>
                  <a:lnTo>
                    <a:pt x="118622" y="19347"/>
                  </a:lnTo>
                  <a:lnTo>
                    <a:pt x="108701" y="19045"/>
                  </a:lnTo>
                  <a:lnTo>
                    <a:pt x="101176" y="19951"/>
                  </a:lnTo>
                  <a:lnTo>
                    <a:pt x="95701" y="19045"/>
                  </a:lnTo>
                  <a:lnTo>
                    <a:pt x="88517" y="19045"/>
                  </a:lnTo>
                  <a:lnTo>
                    <a:pt x="77227" y="18807"/>
                  </a:lnTo>
                  <a:lnTo>
                    <a:pt x="66964" y="18203"/>
                  </a:lnTo>
                  <a:lnTo>
                    <a:pt x="60464" y="17966"/>
                  </a:lnTo>
                  <a:lnTo>
                    <a:pt x="50884" y="17966"/>
                  </a:lnTo>
                  <a:lnTo>
                    <a:pt x="42674" y="18871"/>
                  </a:lnTo>
                  <a:lnTo>
                    <a:pt x="33779" y="19173"/>
                  </a:lnTo>
                  <a:lnTo>
                    <a:pt x="22147" y="19777"/>
                  </a:lnTo>
                  <a:lnTo>
                    <a:pt x="9489" y="19476"/>
                  </a:lnTo>
                  <a:lnTo>
                    <a:pt x="1432" y="194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80" name="Google Shape;1080;p20"/>
            <p:cNvSpPr/>
            <p:nvPr/>
          </p:nvSpPr>
          <p:spPr>
            <a:xfrm>
              <a:off x="4136200" y="4717150"/>
              <a:ext cx="5123575" cy="519325"/>
            </a:xfrm>
            <a:custGeom>
              <a:avLst/>
              <a:gdLst/>
              <a:ahLst/>
              <a:cxnLst/>
              <a:rect l="l" t="t" r="r" b="b"/>
              <a:pathLst>
                <a:path w="204943" h="20773" extrusionOk="0">
                  <a:moveTo>
                    <a:pt x="204207" y="16458"/>
                  </a:moveTo>
                  <a:lnTo>
                    <a:pt x="204943" y="12627"/>
                  </a:lnTo>
                  <a:lnTo>
                    <a:pt x="204837" y="8459"/>
                  </a:lnTo>
                  <a:lnTo>
                    <a:pt x="204522" y="5981"/>
                  </a:lnTo>
                  <a:lnTo>
                    <a:pt x="200987" y="1666"/>
                  </a:lnTo>
                  <a:lnTo>
                    <a:pt x="161640" y="487"/>
                  </a:lnTo>
                  <a:lnTo>
                    <a:pt x="154661" y="2246"/>
                  </a:lnTo>
                  <a:lnTo>
                    <a:pt x="144443" y="1660"/>
                  </a:lnTo>
                  <a:lnTo>
                    <a:pt x="126248" y="6350"/>
                  </a:lnTo>
                  <a:lnTo>
                    <a:pt x="115812" y="3250"/>
                  </a:lnTo>
                  <a:lnTo>
                    <a:pt x="105064" y="3028"/>
                  </a:lnTo>
                  <a:lnTo>
                    <a:pt x="95458" y="3900"/>
                  </a:lnTo>
                  <a:lnTo>
                    <a:pt x="86194" y="0"/>
                  </a:lnTo>
                  <a:lnTo>
                    <a:pt x="75654" y="1465"/>
                  </a:lnTo>
                  <a:lnTo>
                    <a:pt x="63193" y="1465"/>
                  </a:lnTo>
                  <a:lnTo>
                    <a:pt x="56963" y="3419"/>
                  </a:lnTo>
                  <a:lnTo>
                    <a:pt x="51479" y="2832"/>
                  </a:lnTo>
                  <a:lnTo>
                    <a:pt x="36276" y="97"/>
                  </a:lnTo>
                  <a:lnTo>
                    <a:pt x="8611" y="291"/>
                  </a:lnTo>
                  <a:lnTo>
                    <a:pt x="24" y="1788"/>
                  </a:lnTo>
                  <a:lnTo>
                    <a:pt x="0" y="16562"/>
                  </a:lnTo>
                  <a:lnTo>
                    <a:pt x="7984" y="16887"/>
                  </a:lnTo>
                  <a:lnTo>
                    <a:pt x="17229" y="18182"/>
                  </a:lnTo>
                  <a:lnTo>
                    <a:pt x="26474" y="18182"/>
                  </a:lnTo>
                  <a:lnTo>
                    <a:pt x="38661" y="18831"/>
                  </a:lnTo>
                  <a:lnTo>
                    <a:pt x="51268" y="19802"/>
                  </a:lnTo>
                  <a:lnTo>
                    <a:pt x="63035" y="20126"/>
                  </a:lnTo>
                  <a:lnTo>
                    <a:pt x="75221" y="19802"/>
                  </a:lnTo>
                  <a:lnTo>
                    <a:pt x="84466" y="20773"/>
                  </a:lnTo>
                  <a:lnTo>
                    <a:pt x="91190" y="19802"/>
                  </a:lnTo>
                  <a:lnTo>
                    <a:pt x="100015" y="19802"/>
                  </a:lnTo>
                  <a:lnTo>
                    <a:pt x="113882" y="19547"/>
                  </a:lnTo>
                  <a:lnTo>
                    <a:pt x="126489" y="18899"/>
                  </a:lnTo>
                  <a:lnTo>
                    <a:pt x="134474" y="18644"/>
                  </a:lnTo>
                  <a:lnTo>
                    <a:pt x="146241" y="18644"/>
                  </a:lnTo>
                  <a:lnTo>
                    <a:pt x="156326" y="19616"/>
                  </a:lnTo>
                  <a:lnTo>
                    <a:pt x="167252" y="19940"/>
                  </a:lnTo>
                  <a:lnTo>
                    <a:pt x="181540" y="20587"/>
                  </a:lnTo>
                  <a:lnTo>
                    <a:pt x="197088" y="20264"/>
                  </a:lnTo>
                  <a:lnTo>
                    <a:pt x="203812" y="203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81" name="Google Shape;1081;p20"/>
            <p:cNvSpPr/>
            <p:nvPr/>
          </p:nvSpPr>
          <p:spPr>
            <a:xfrm>
              <a:off x="-120321" y="4710043"/>
              <a:ext cx="9413219" cy="181801"/>
            </a:xfrm>
            <a:custGeom>
              <a:avLst/>
              <a:gdLst/>
              <a:ahLst/>
              <a:cxnLst/>
              <a:rect l="l" t="t" r="r" b="b"/>
              <a:pathLst>
                <a:path w="371660" h="7178" extrusionOk="0">
                  <a:moveTo>
                    <a:pt x="0" y="1306"/>
                  </a:moveTo>
                  <a:cubicBezTo>
                    <a:pt x="4917" y="1228"/>
                    <a:pt x="21957" y="640"/>
                    <a:pt x="29501" y="838"/>
                  </a:cubicBezTo>
                  <a:cubicBezTo>
                    <a:pt x="37045" y="1037"/>
                    <a:pt x="41461" y="2566"/>
                    <a:pt x="45263" y="2497"/>
                  </a:cubicBezTo>
                  <a:cubicBezTo>
                    <a:pt x="49065" y="2428"/>
                    <a:pt x="48513" y="-337"/>
                    <a:pt x="52315" y="423"/>
                  </a:cubicBezTo>
                  <a:cubicBezTo>
                    <a:pt x="56117" y="1184"/>
                    <a:pt x="64283" y="6360"/>
                    <a:pt x="68077" y="7060"/>
                  </a:cubicBezTo>
                  <a:cubicBezTo>
                    <a:pt x="71871" y="7760"/>
                    <a:pt x="72106" y="5132"/>
                    <a:pt x="75079" y="4625"/>
                  </a:cubicBezTo>
                  <a:cubicBezTo>
                    <a:pt x="78052" y="4118"/>
                    <a:pt x="81965" y="4789"/>
                    <a:pt x="85914" y="4019"/>
                  </a:cubicBezTo>
                  <a:cubicBezTo>
                    <a:pt x="89863" y="3250"/>
                    <a:pt x="95186" y="184"/>
                    <a:pt x="98772" y="8"/>
                  </a:cubicBezTo>
                  <a:cubicBezTo>
                    <a:pt x="102359" y="-167"/>
                    <a:pt x="104192" y="2681"/>
                    <a:pt x="107433" y="2966"/>
                  </a:cubicBezTo>
                  <a:cubicBezTo>
                    <a:pt x="110674" y="3252"/>
                    <a:pt x="114960" y="1661"/>
                    <a:pt x="118218" y="1721"/>
                  </a:cubicBezTo>
                  <a:cubicBezTo>
                    <a:pt x="121476" y="1781"/>
                    <a:pt x="123592" y="3189"/>
                    <a:pt x="126979" y="3327"/>
                  </a:cubicBezTo>
                  <a:cubicBezTo>
                    <a:pt x="130367" y="3465"/>
                    <a:pt x="133427" y="3035"/>
                    <a:pt x="138543" y="2551"/>
                  </a:cubicBezTo>
                  <a:cubicBezTo>
                    <a:pt x="143659" y="2067"/>
                    <a:pt x="151997" y="639"/>
                    <a:pt x="157674" y="423"/>
                  </a:cubicBezTo>
                  <a:cubicBezTo>
                    <a:pt x="163351" y="207"/>
                    <a:pt x="168321" y="1184"/>
                    <a:pt x="172607" y="1253"/>
                  </a:cubicBezTo>
                  <a:cubicBezTo>
                    <a:pt x="176893" y="1322"/>
                    <a:pt x="178552" y="976"/>
                    <a:pt x="183391" y="838"/>
                  </a:cubicBezTo>
                  <a:cubicBezTo>
                    <a:pt x="188230" y="700"/>
                    <a:pt x="195282" y="-199"/>
                    <a:pt x="201642" y="423"/>
                  </a:cubicBezTo>
                  <a:cubicBezTo>
                    <a:pt x="208002" y="1045"/>
                    <a:pt x="216584" y="4424"/>
                    <a:pt x="221553" y="4571"/>
                  </a:cubicBezTo>
                  <a:cubicBezTo>
                    <a:pt x="226522" y="4718"/>
                    <a:pt x="227932" y="1652"/>
                    <a:pt x="231458" y="1306"/>
                  </a:cubicBezTo>
                  <a:cubicBezTo>
                    <a:pt x="234984" y="960"/>
                    <a:pt x="239043" y="2497"/>
                    <a:pt x="242707" y="2497"/>
                  </a:cubicBezTo>
                  <a:cubicBezTo>
                    <a:pt x="246371" y="2497"/>
                    <a:pt x="250270" y="1021"/>
                    <a:pt x="253442" y="1306"/>
                  </a:cubicBezTo>
                  <a:cubicBezTo>
                    <a:pt x="256614" y="1592"/>
                    <a:pt x="257314" y="3726"/>
                    <a:pt x="261738" y="4210"/>
                  </a:cubicBezTo>
                  <a:cubicBezTo>
                    <a:pt x="266163" y="4694"/>
                    <a:pt x="275141" y="4012"/>
                    <a:pt x="279989" y="4210"/>
                  </a:cubicBezTo>
                  <a:cubicBezTo>
                    <a:pt x="284837" y="4409"/>
                    <a:pt x="285838" y="5963"/>
                    <a:pt x="290824" y="5401"/>
                  </a:cubicBezTo>
                  <a:cubicBezTo>
                    <a:pt x="295810" y="4839"/>
                    <a:pt x="305273" y="1253"/>
                    <a:pt x="309905" y="838"/>
                  </a:cubicBezTo>
                  <a:cubicBezTo>
                    <a:pt x="314537" y="423"/>
                    <a:pt x="315444" y="2834"/>
                    <a:pt x="318616" y="2912"/>
                  </a:cubicBezTo>
                  <a:cubicBezTo>
                    <a:pt x="321788" y="2990"/>
                    <a:pt x="320094" y="1228"/>
                    <a:pt x="328935" y="1306"/>
                  </a:cubicBezTo>
                  <a:cubicBezTo>
                    <a:pt x="337776" y="1384"/>
                    <a:pt x="364539" y="3034"/>
                    <a:pt x="371660" y="3380"/>
                  </a:cubicBez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082" name="Google Shape;1082;p20"/>
          <p:cNvGrpSpPr/>
          <p:nvPr/>
        </p:nvGrpSpPr>
        <p:grpSpPr>
          <a:xfrm rot="10800000">
            <a:off x="-120321" y="-172332"/>
            <a:ext cx="9413219" cy="526432"/>
            <a:chOff x="-120321" y="4710043"/>
            <a:chExt cx="9413219" cy="526432"/>
          </a:xfrm>
        </p:grpSpPr>
        <p:sp>
          <p:nvSpPr>
            <p:cNvPr id="1083" name="Google Shape;1083;p20"/>
            <p:cNvSpPr/>
            <p:nvPr/>
          </p:nvSpPr>
          <p:spPr>
            <a:xfrm>
              <a:off x="-93125" y="4717150"/>
              <a:ext cx="4262175" cy="498775"/>
            </a:xfrm>
            <a:custGeom>
              <a:avLst/>
              <a:gdLst/>
              <a:ahLst/>
              <a:cxnLst/>
              <a:rect l="l" t="t" r="r" b="b"/>
              <a:pathLst>
                <a:path w="170487" h="19951" extrusionOk="0">
                  <a:moveTo>
                    <a:pt x="1492" y="7965"/>
                  </a:moveTo>
                  <a:lnTo>
                    <a:pt x="1410" y="4675"/>
                  </a:lnTo>
                  <a:lnTo>
                    <a:pt x="1329" y="1955"/>
                  </a:lnTo>
                  <a:lnTo>
                    <a:pt x="1126" y="614"/>
                  </a:lnTo>
                  <a:lnTo>
                    <a:pt x="0" y="1216"/>
                  </a:lnTo>
                  <a:lnTo>
                    <a:pt x="38348" y="1034"/>
                  </a:lnTo>
                  <a:lnTo>
                    <a:pt x="44030" y="2674"/>
                  </a:lnTo>
                  <a:lnTo>
                    <a:pt x="51457" y="0"/>
                  </a:lnTo>
                  <a:lnTo>
                    <a:pt x="67161" y="6501"/>
                  </a:lnTo>
                  <a:lnTo>
                    <a:pt x="75479" y="3221"/>
                  </a:lnTo>
                  <a:lnTo>
                    <a:pt x="84406" y="3403"/>
                  </a:lnTo>
                  <a:lnTo>
                    <a:pt x="90912" y="3211"/>
                  </a:lnTo>
                  <a:lnTo>
                    <a:pt x="98781" y="191"/>
                  </a:lnTo>
                  <a:lnTo>
                    <a:pt x="108349" y="1945"/>
                  </a:lnTo>
                  <a:lnTo>
                    <a:pt x="118493" y="1945"/>
                  </a:lnTo>
                  <a:lnTo>
                    <a:pt x="123565" y="3768"/>
                  </a:lnTo>
                  <a:lnTo>
                    <a:pt x="128030" y="3221"/>
                  </a:lnTo>
                  <a:lnTo>
                    <a:pt x="140407" y="670"/>
                  </a:lnTo>
                  <a:lnTo>
                    <a:pt x="162929" y="852"/>
                  </a:lnTo>
                  <a:lnTo>
                    <a:pt x="170487" y="2289"/>
                  </a:lnTo>
                  <a:lnTo>
                    <a:pt x="169939" y="16024"/>
                  </a:lnTo>
                  <a:lnTo>
                    <a:pt x="163440" y="16327"/>
                  </a:lnTo>
                  <a:lnTo>
                    <a:pt x="155912" y="17535"/>
                  </a:lnTo>
                  <a:lnTo>
                    <a:pt x="148386" y="17535"/>
                  </a:lnTo>
                  <a:lnTo>
                    <a:pt x="138466" y="18139"/>
                  </a:lnTo>
                  <a:lnTo>
                    <a:pt x="128202" y="19045"/>
                  </a:lnTo>
                  <a:lnTo>
                    <a:pt x="118622" y="19347"/>
                  </a:lnTo>
                  <a:lnTo>
                    <a:pt x="108701" y="19045"/>
                  </a:lnTo>
                  <a:lnTo>
                    <a:pt x="101176" y="19951"/>
                  </a:lnTo>
                  <a:lnTo>
                    <a:pt x="95701" y="19045"/>
                  </a:lnTo>
                  <a:lnTo>
                    <a:pt x="88517" y="19045"/>
                  </a:lnTo>
                  <a:lnTo>
                    <a:pt x="77227" y="18807"/>
                  </a:lnTo>
                  <a:lnTo>
                    <a:pt x="66964" y="18203"/>
                  </a:lnTo>
                  <a:lnTo>
                    <a:pt x="60464" y="17966"/>
                  </a:lnTo>
                  <a:lnTo>
                    <a:pt x="50884" y="17966"/>
                  </a:lnTo>
                  <a:lnTo>
                    <a:pt x="42674" y="18871"/>
                  </a:lnTo>
                  <a:lnTo>
                    <a:pt x="33779" y="19173"/>
                  </a:lnTo>
                  <a:lnTo>
                    <a:pt x="22147" y="19777"/>
                  </a:lnTo>
                  <a:lnTo>
                    <a:pt x="9489" y="19476"/>
                  </a:lnTo>
                  <a:lnTo>
                    <a:pt x="1432" y="194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84" name="Google Shape;1084;p20"/>
            <p:cNvSpPr/>
            <p:nvPr/>
          </p:nvSpPr>
          <p:spPr>
            <a:xfrm>
              <a:off x="4136200" y="4717150"/>
              <a:ext cx="5123575" cy="519325"/>
            </a:xfrm>
            <a:custGeom>
              <a:avLst/>
              <a:gdLst/>
              <a:ahLst/>
              <a:cxnLst/>
              <a:rect l="l" t="t" r="r" b="b"/>
              <a:pathLst>
                <a:path w="204943" h="20773" extrusionOk="0">
                  <a:moveTo>
                    <a:pt x="204207" y="16458"/>
                  </a:moveTo>
                  <a:lnTo>
                    <a:pt x="204943" y="12627"/>
                  </a:lnTo>
                  <a:lnTo>
                    <a:pt x="204837" y="8459"/>
                  </a:lnTo>
                  <a:lnTo>
                    <a:pt x="204522" y="5981"/>
                  </a:lnTo>
                  <a:lnTo>
                    <a:pt x="200987" y="1666"/>
                  </a:lnTo>
                  <a:lnTo>
                    <a:pt x="161640" y="487"/>
                  </a:lnTo>
                  <a:lnTo>
                    <a:pt x="154661" y="2246"/>
                  </a:lnTo>
                  <a:lnTo>
                    <a:pt x="144443" y="1660"/>
                  </a:lnTo>
                  <a:lnTo>
                    <a:pt x="126248" y="6350"/>
                  </a:lnTo>
                  <a:lnTo>
                    <a:pt x="115812" y="3250"/>
                  </a:lnTo>
                  <a:lnTo>
                    <a:pt x="105064" y="3028"/>
                  </a:lnTo>
                  <a:lnTo>
                    <a:pt x="95458" y="3900"/>
                  </a:lnTo>
                  <a:lnTo>
                    <a:pt x="86194" y="0"/>
                  </a:lnTo>
                  <a:lnTo>
                    <a:pt x="75654" y="1465"/>
                  </a:lnTo>
                  <a:lnTo>
                    <a:pt x="63193" y="1465"/>
                  </a:lnTo>
                  <a:lnTo>
                    <a:pt x="56963" y="3419"/>
                  </a:lnTo>
                  <a:lnTo>
                    <a:pt x="51479" y="2832"/>
                  </a:lnTo>
                  <a:lnTo>
                    <a:pt x="36276" y="97"/>
                  </a:lnTo>
                  <a:lnTo>
                    <a:pt x="8611" y="291"/>
                  </a:lnTo>
                  <a:lnTo>
                    <a:pt x="24" y="1788"/>
                  </a:lnTo>
                  <a:lnTo>
                    <a:pt x="0" y="16562"/>
                  </a:lnTo>
                  <a:lnTo>
                    <a:pt x="7984" y="16887"/>
                  </a:lnTo>
                  <a:lnTo>
                    <a:pt x="17229" y="18182"/>
                  </a:lnTo>
                  <a:lnTo>
                    <a:pt x="26474" y="18182"/>
                  </a:lnTo>
                  <a:lnTo>
                    <a:pt x="38661" y="18831"/>
                  </a:lnTo>
                  <a:lnTo>
                    <a:pt x="51268" y="19802"/>
                  </a:lnTo>
                  <a:lnTo>
                    <a:pt x="63035" y="20126"/>
                  </a:lnTo>
                  <a:lnTo>
                    <a:pt x="75221" y="19802"/>
                  </a:lnTo>
                  <a:lnTo>
                    <a:pt x="84466" y="20773"/>
                  </a:lnTo>
                  <a:lnTo>
                    <a:pt x="91190" y="19802"/>
                  </a:lnTo>
                  <a:lnTo>
                    <a:pt x="100015" y="19802"/>
                  </a:lnTo>
                  <a:lnTo>
                    <a:pt x="113882" y="19547"/>
                  </a:lnTo>
                  <a:lnTo>
                    <a:pt x="126489" y="18899"/>
                  </a:lnTo>
                  <a:lnTo>
                    <a:pt x="134474" y="18644"/>
                  </a:lnTo>
                  <a:lnTo>
                    <a:pt x="146241" y="18644"/>
                  </a:lnTo>
                  <a:lnTo>
                    <a:pt x="156326" y="19616"/>
                  </a:lnTo>
                  <a:lnTo>
                    <a:pt x="167252" y="19940"/>
                  </a:lnTo>
                  <a:lnTo>
                    <a:pt x="181540" y="20587"/>
                  </a:lnTo>
                  <a:lnTo>
                    <a:pt x="197088" y="20264"/>
                  </a:lnTo>
                  <a:lnTo>
                    <a:pt x="203812" y="203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85" name="Google Shape;1085;p20"/>
            <p:cNvSpPr/>
            <p:nvPr/>
          </p:nvSpPr>
          <p:spPr>
            <a:xfrm>
              <a:off x="-120321" y="4710043"/>
              <a:ext cx="9413219" cy="181801"/>
            </a:xfrm>
            <a:custGeom>
              <a:avLst/>
              <a:gdLst/>
              <a:ahLst/>
              <a:cxnLst/>
              <a:rect l="l" t="t" r="r" b="b"/>
              <a:pathLst>
                <a:path w="371660" h="7178" extrusionOk="0">
                  <a:moveTo>
                    <a:pt x="0" y="1306"/>
                  </a:moveTo>
                  <a:cubicBezTo>
                    <a:pt x="4917" y="1228"/>
                    <a:pt x="21957" y="640"/>
                    <a:pt x="29501" y="838"/>
                  </a:cubicBezTo>
                  <a:cubicBezTo>
                    <a:pt x="37045" y="1037"/>
                    <a:pt x="41461" y="2566"/>
                    <a:pt x="45263" y="2497"/>
                  </a:cubicBezTo>
                  <a:cubicBezTo>
                    <a:pt x="49065" y="2428"/>
                    <a:pt x="48513" y="-337"/>
                    <a:pt x="52315" y="423"/>
                  </a:cubicBezTo>
                  <a:cubicBezTo>
                    <a:pt x="56117" y="1184"/>
                    <a:pt x="64283" y="6360"/>
                    <a:pt x="68077" y="7060"/>
                  </a:cubicBezTo>
                  <a:cubicBezTo>
                    <a:pt x="71871" y="7760"/>
                    <a:pt x="72106" y="5132"/>
                    <a:pt x="75079" y="4625"/>
                  </a:cubicBezTo>
                  <a:cubicBezTo>
                    <a:pt x="78052" y="4118"/>
                    <a:pt x="81965" y="4789"/>
                    <a:pt x="85914" y="4019"/>
                  </a:cubicBezTo>
                  <a:cubicBezTo>
                    <a:pt x="89863" y="3250"/>
                    <a:pt x="95186" y="184"/>
                    <a:pt x="98772" y="8"/>
                  </a:cubicBezTo>
                  <a:cubicBezTo>
                    <a:pt x="102359" y="-167"/>
                    <a:pt x="104192" y="2681"/>
                    <a:pt x="107433" y="2966"/>
                  </a:cubicBezTo>
                  <a:cubicBezTo>
                    <a:pt x="110674" y="3252"/>
                    <a:pt x="114960" y="1661"/>
                    <a:pt x="118218" y="1721"/>
                  </a:cubicBezTo>
                  <a:cubicBezTo>
                    <a:pt x="121476" y="1781"/>
                    <a:pt x="123592" y="3189"/>
                    <a:pt x="126979" y="3327"/>
                  </a:cubicBezTo>
                  <a:cubicBezTo>
                    <a:pt x="130367" y="3465"/>
                    <a:pt x="133427" y="3035"/>
                    <a:pt x="138543" y="2551"/>
                  </a:cubicBezTo>
                  <a:cubicBezTo>
                    <a:pt x="143659" y="2067"/>
                    <a:pt x="151997" y="639"/>
                    <a:pt x="157674" y="423"/>
                  </a:cubicBezTo>
                  <a:cubicBezTo>
                    <a:pt x="163351" y="207"/>
                    <a:pt x="168321" y="1184"/>
                    <a:pt x="172607" y="1253"/>
                  </a:cubicBezTo>
                  <a:cubicBezTo>
                    <a:pt x="176893" y="1322"/>
                    <a:pt x="178552" y="976"/>
                    <a:pt x="183391" y="838"/>
                  </a:cubicBezTo>
                  <a:cubicBezTo>
                    <a:pt x="188230" y="700"/>
                    <a:pt x="195282" y="-199"/>
                    <a:pt x="201642" y="423"/>
                  </a:cubicBezTo>
                  <a:cubicBezTo>
                    <a:pt x="208002" y="1045"/>
                    <a:pt x="216584" y="4424"/>
                    <a:pt x="221553" y="4571"/>
                  </a:cubicBezTo>
                  <a:cubicBezTo>
                    <a:pt x="226522" y="4718"/>
                    <a:pt x="227932" y="1652"/>
                    <a:pt x="231458" y="1306"/>
                  </a:cubicBezTo>
                  <a:cubicBezTo>
                    <a:pt x="234984" y="960"/>
                    <a:pt x="239043" y="2497"/>
                    <a:pt x="242707" y="2497"/>
                  </a:cubicBezTo>
                  <a:cubicBezTo>
                    <a:pt x="246371" y="2497"/>
                    <a:pt x="250270" y="1021"/>
                    <a:pt x="253442" y="1306"/>
                  </a:cubicBezTo>
                  <a:cubicBezTo>
                    <a:pt x="256614" y="1592"/>
                    <a:pt x="257314" y="3726"/>
                    <a:pt x="261738" y="4210"/>
                  </a:cubicBezTo>
                  <a:cubicBezTo>
                    <a:pt x="266163" y="4694"/>
                    <a:pt x="275141" y="4012"/>
                    <a:pt x="279989" y="4210"/>
                  </a:cubicBezTo>
                  <a:cubicBezTo>
                    <a:pt x="284837" y="4409"/>
                    <a:pt x="285838" y="5963"/>
                    <a:pt x="290824" y="5401"/>
                  </a:cubicBezTo>
                  <a:cubicBezTo>
                    <a:pt x="295810" y="4839"/>
                    <a:pt x="305273" y="1253"/>
                    <a:pt x="309905" y="838"/>
                  </a:cubicBezTo>
                  <a:cubicBezTo>
                    <a:pt x="314537" y="423"/>
                    <a:pt x="315444" y="2834"/>
                    <a:pt x="318616" y="2912"/>
                  </a:cubicBezTo>
                  <a:cubicBezTo>
                    <a:pt x="321788" y="2990"/>
                    <a:pt x="320094" y="1228"/>
                    <a:pt x="328935" y="1306"/>
                  </a:cubicBezTo>
                  <a:cubicBezTo>
                    <a:pt x="337776" y="1384"/>
                    <a:pt x="364539" y="3034"/>
                    <a:pt x="371660" y="3380"/>
                  </a:cubicBez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pic>
        <p:nvPicPr>
          <p:cNvPr id="1086" name="Google Shape;108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20"/>
          <p:cNvSpPr txBox="1">
            <a:spLocks noGrp="1"/>
          </p:cNvSpPr>
          <p:nvPr>
            <p:ph type="subTitle" idx="1"/>
          </p:nvPr>
        </p:nvSpPr>
        <p:spPr>
          <a:xfrm>
            <a:off x="3406656" y="3967450"/>
            <a:ext cx="2330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8" name="Google Shape;1088;p20"/>
          <p:cNvSpPr txBox="1">
            <a:spLocks noGrp="1"/>
          </p:cNvSpPr>
          <p:nvPr>
            <p:ph type="subTitle" idx="2"/>
          </p:nvPr>
        </p:nvSpPr>
        <p:spPr>
          <a:xfrm>
            <a:off x="5946725" y="3967450"/>
            <a:ext cx="2330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9" name="Google Shape;1089;p20"/>
          <p:cNvSpPr txBox="1">
            <a:spLocks noGrp="1"/>
          </p:cNvSpPr>
          <p:nvPr>
            <p:ph type="subTitle" idx="3"/>
          </p:nvPr>
        </p:nvSpPr>
        <p:spPr>
          <a:xfrm>
            <a:off x="5946725" y="3456725"/>
            <a:ext cx="2330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700"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090" name="Google Shape;1090;p20"/>
          <p:cNvSpPr txBox="1">
            <a:spLocks noGrp="1"/>
          </p:cNvSpPr>
          <p:nvPr>
            <p:ph type="subTitle" idx="4"/>
          </p:nvPr>
        </p:nvSpPr>
        <p:spPr>
          <a:xfrm>
            <a:off x="866575" y="3967450"/>
            <a:ext cx="2330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1" name="Google Shape;1091;p20"/>
          <p:cNvSpPr txBox="1">
            <a:spLocks noGrp="1"/>
          </p:cNvSpPr>
          <p:nvPr>
            <p:ph type="subTitle" idx="5"/>
          </p:nvPr>
        </p:nvSpPr>
        <p:spPr>
          <a:xfrm>
            <a:off x="866575" y="3456725"/>
            <a:ext cx="2330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700"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092" name="Google Shape;1092;p20"/>
          <p:cNvSpPr txBox="1">
            <a:spLocks noGrp="1"/>
          </p:cNvSpPr>
          <p:nvPr>
            <p:ph type="subTitle" idx="6"/>
          </p:nvPr>
        </p:nvSpPr>
        <p:spPr>
          <a:xfrm>
            <a:off x="3406656" y="3456725"/>
            <a:ext cx="2330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700"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093" name="Google Shape;1093;p20"/>
          <p:cNvSpPr txBox="1">
            <a:spLocks noGrp="1"/>
          </p:cNvSpPr>
          <p:nvPr>
            <p:ph type="title"/>
          </p:nvPr>
        </p:nvSpPr>
        <p:spPr>
          <a:xfrm>
            <a:off x="685800" y="531900"/>
            <a:ext cx="77724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94" name="Google Shape;1094;p20"/>
          <p:cNvGrpSpPr/>
          <p:nvPr/>
        </p:nvGrpSpPr>
        <p:grpSpPr>
          <a:xfrm rot="-869502">
            <a:off x="34527" y="3810080"/>
            <a:ext cx="559314" cy="806446"/>
            <a:chOff x="3749073" y="4116092"/>
            <a:chExt cx="458293" cy="660750"/>
          </a:xfrm>
        </p:grpSpPr>
        <p:sp>
          <p:nvSpPr>
            <p:cNvPr id="1095" name="Google Shape;1095;p20"/>
            <p:cNvSpPr/>
            <p:nvPr/>
          </p:nvSpPr>
          <p:spPr>
            <a:xfrm>
              <a:off x="3749073" y="4116092"/>
              <a:ext cx="458293" cy="660750"/>
            </a:xfrm>
            <a:custGeom>
              <a:avLst/>
              <a:gdLst/>
              <a:ahLst/>
              <a:cxnLst/>
              <a:rect l="l" t="t" r="r" b="b"/>
              <a:pathLst>
                <a:path w="8036" h="11586" extrusionOk="0">
                  <a:moveTo>
                    <a:pt x="5219" y="2300"/>
                  </a:moveTo>
                  <a:lnTo>
                    <a:pt x="5242" y="2423"/>
                  </a:lnTo>
                  <a:cubicBezTo>
                    <a:pt x="5250" y="2499"/>
                    <a:pt x="5273" y="2615"/>
                    <a:pt x="5288" y="2737"/>
                  </a:cubicBezTo>
                  <a:cubicBezTo>
                    <a:pt x="5311" y="2868"/>
                    <a:pt x="5334" y="3029"/>
                    <a:pt x="5357" y="3190"/>
                  </a:cubicBezTo>
                  <a:cubicBezTo>
                    <a:pt x="5380" y="3351"/>
                    <a:pt x="5396" y="3535"/>
                    <a:pt x="5411" y="3712"/>
                  </a:cubicBezTo>
                  <a:cubicBezTo>
                    <a:pt x="5426" y="3888"/>
                    <a:pt x="5434" y="4065"/>
                    <a:pt x="5434" y="4234"/>
                  </a:cubicBezTo>
                  <a:lnTo>
                    <a:pt x="5434" y="4472"/>
                  </a:lnTo>
                  <a:cubicBezTo>
                    <a:pt x="5434" y="4548"/>
                    <a:pt x="5426" y="4625"/>
                    <a:pt x="5411" y="4687"/>
                  </a:cubicBezTo>
                  <a:cubicBezTo>
                    <a:pt x="5404" y="4749"/>
                    <a:pt x="5397" y="4818"/>
                    <a:pt x="5384" y="4870"/>
                  </a:cubicBezTo>
                  <a:lnTo>
                    <a:pt x="5384" y="4870"/>
                  </a:lnTo>
                  <a:cubicBezTo>
                    <a:pt x="5398" y="4827"/>
                    <a:pt x="5415" y="4780"/>
                    <a:pt x="5426" y="4733"/>
                  </a:cubicBezTo>
                  <a:cubicBezTo>
                    <a:pt x="5503" y="4495"/>
                    <a:pt x="5588" y="4180"/>
                    <a:pt x="5657" y="3865"/>
                  </a:cubicBezTo>
                  <a:cubicBezTo>
                    <a:pt x="5695" y="3704"/>
                    <a:pt x="5726" y="3551"/>
                    <a:pt x="5749" y="3397"/>
                  </a:cubicBezTo>
                  <a:cubicBezTo>
                    <a:pt x="5756" y="3321"/>
                    <a:pt x="5772" y="3244"/>
                    <a:pt x="5772" y="3175"/>
                  </a:cubicBezTo>
                  <a:cubicBezTo>
                    <a:pt x="5772" y="3106"/>
                    <a:pt x="5779" y="3037"/>
                    <a:pt x="5787" y="2975"/>
                  </a:cubicBezTo>
                  <a:cubicBezTo>
                    <a:pt x="5787" y="2922"/>
                    <a:pt x="5787" y="2860"/>
                    <a:pt x="5787" y="2814"/>
                  </a:cubicBezTo>
                  <a:lnTo>
                    <a:pt x="5787" y="2684"/>
                  </a:lnTo>
                  <a:cubicBezTo>
                    <a:pt x="5787" y="2615"/>
                    <a:pt x="5779" y="2569"/>
                    <a:pt x="5779" y="2569"/>
                  </a:cubicBezTo>
                  <a:lnTo>
                    <a:pt x="5772" y="2569"/>
                  </a:lnTo>
                  <a:lnTo>
                    <a:pt x="5772" y="2684"/>
                  </a:lnTo>
                  <a:cubicBezTo>
                    <a:pt x="5772" y="2753"/>
                    <a:pt x="5764" y="2860"/>
                    <a:pt x="5756" y="2975"/>
                  </a:cubicBezTo>
                  <a:cubicBezTo>
                    <a:pt x="5741" y="3098"/>
                    <a:pt x="5726" y="3236"/>
                    <a:pt x="5703" y="3390"/>
                  </a:cubicBezTo>
                  <a:cubicBezTo>
                    <a:pt x="5687" y="3543"/>
                    <a:pt x="5657" y="3697"/>
                    <a:pt x="5626" y="3858"/>
                  </a:cubicBezTo>
                  <a:cubicBezTo>
                    <a:pt x="5565" y="4180"/>
                    <a:pt x="5480" y="4495"/>
                    <a:pt x="5419" y="4733"/>
                  </a:cubicBezTo>
                  <a:lnTo>
                    <a:pt x="5411" y="4756"/>
                  </a:lnTo>
                  <a:cubicBezTo>
                    <a:pt x="5411" y="4733"/>
                    <a:pt x="5419" y="4710"/>
                    <a:pt x="5426" y="4694"/>
                  </a:cubicBezTo>
                  <a:cubicBezTo>
                    <a:pt x="5434" y="4625"/>
                    <a:pt x="5442" y="4548"/>
                    <a:pt x="5449" y="4472"/>
                  </a:cubicBezTo>
                  <a:cubicBezTo>
                    <a:pt x="5449" y="4395"/>
                    <a:pt x="5457" y="4318"/>
                    <a:pt x="5457" y="4234"/>
                  </a:cubicBezTo>
                  <a:cubicBezTo>
                    <a:pt x="5457" y="4065"/>
                    <a:pt x="5457" y="3888"/>
                    <a:pt x="5442" y="3712"/>
                  </a:cubicBezTo>
                  <a:cubicBezTo>
                    <a:pt x="5426" y="3528"/>
                    <a:pt x="5419" y="3351"/>
                    <a:pt x="5396" y="3182"/>
                  </a:cubicBezTo>
                  <a:cubicBezTo>
                    <a:pt x="5388" y="3106"/>
                    <a:pt x="5373" y="3021"/>
                    <a:pt x="5365" y="2945"/>
                  </a:cubicBezTo>
                  <a:cubicBezTo>
                    <a:pt x="5350" y="2868"/>
                    <a:pt x="5334" y="2799"/>
                    <a:pt x="5327" y="2730"/>
                  </a:cubicBezTo>
                  <a:cubicBezTo>
                    <a:pt x="5296" y="2599"/>
                    <a:pt x="5273" y="2492"/>
                    <a:pt x="5250" y="2415"/>
                  </a:cubicBezTo>
                  <a:cubicBezTo>
                    <a:pt x="5227" y="2339"/>
                    <a:pt x="5219" y="2300"/>
                    <a:pt x="5219" y="2300"/>
                  </a:cubicBezTo>
                  <a:close/>
                  <a:moveTo>
                    <a:pt x="5384" y="4870"/>
                  </a:moveTo>
                  <a:cubicBezTo>
                    <a:pt x="5380" y="4884"/>
                    <a:pt x="5376" y="4897"/>
                    <a:pt x="5373" y="4909"/>
                  </a:cubicBezTo>
                  <a:cubicBezTo>
                    <a:pt x="5366" y="4944"/>
                    <a:pt x="5359" y="4960"/>
                    <a:pt x="5352" y="4992"/>
                  </a:cubicBezTo>
                  <a:lnTo>
                    <a:pt x="5352" y="4992"/>
                  </a:lnTo>
                  <a:cubicBezTo>
                    <a:pt x="5360" y="4962"/>
                    <a:pt x="5370" y="4926"/>
                    <a:pt x="5380" y="4886"/>
                  </a:cubicBezTo>
                  <a:cubicBezTo>
                    <a:pt x="5382" y="4881"/>
                    <a:pt x="5383" y="4876"/>
                    <a:pt x="5384" y="4870"/>
                  </a:cubicBezTo>
                  <a:close/>
                  <a:moveTo>
                    <a:pt x="5352" y="4992"/>
                  </a:moveTo>
                  <a:cubicBezTo>
                    <a:pt x="5343" y="5020"/>
                    <a:pt x="5336" y="5044"/>
                    <a:pt x="5331" y="5061"/>
                  </a:cubicBezTo>
                  <a:lnTo>
                    <a:pt x="5331" y="5061"/>
                  </a:lnTo>
                  <a:cubicBezTo>
                    <a:pt x="5338" y="5044"/>
                    <a:pt x="5345" y="5024"/>
                    <a:pt x="5350" y="5001"/>
                  </a:cubicBezTo>
                  <a:cubicBezTo>
                    <a:pt x="5350" y="4998"/>
                    <a:pt x="5351" y="4995"/>
                    <a:pt x="5352" y="4992"/>
                  </a:cubicBezTo>
                  <a:close/>
                  <a:moveTo>
                    <a:pt x="6424" y="101"/>
                  </a:moveTo>
                  <a:cubicBezTo>
                    <a:pt x="6513" y="101"/>
                    <a:pt x="6602" y="122"/>
                    <a:pt x="6685" y="167"/>
                  </a:cubicBezTo>
                  <a:cubicBezTo>
                    <a:pt x="6977" y="320"/>
                    <a:pt x="7084" y="642"/>
                    <a:pt x="7122" y="827"/>
                  </a:cubicBezTo>
                  <a:cubicBezTo>
                    <a:pt x="7130" y="903"/>
                    <a:pt x="7130" y="988"/>
                    <a:pt x="7122" y="1064"/>
                  </a:cubicBezTo>
                  <a:cubicBezTo>
                    <a:pt x="7115" y="1249"/>
                    <a:pt x="7099" y="1456"/>
                    <a:pt x="7230" y="1563"/>
                  </a:cubicBezTo>
                  <a:cubicBezTo>
                    <a:pt x="7285" y="1606"/>
                    <a:pt x="7354" y="1629"/>
                    <a:pt x="7427" y="1629"/>
                  </a:cubicBezTo>
                  <a:cubicBezTo>
                    <a:pt x="7445" y="1629"/>
                    <a:pt x="7464" y="1628"/>
                    <a:pt x="7483" y="1625"/>
                  </a:cubicBezTo>
                  <a:lnTo>
                    <a:pt x="7544" y="1625"/>
                  </a:lnTo>
                  <a:cubicBezTo>
                    <a:pt x="7554" y="1624"/>
                    <a:pt x="7564" y="1624"/>
                    <a:pt x="7573" y="1624"/>
                  </a:cubicBezTo>
                  <a:cubicBezTo>
                    <a:pt x="7679" y="1624"/>
                    <a:pt x="7782" y="1662"/>
                    <a:pt x="7859" y="1740"/>
                  </a:cubicBezTo>
                  <a:cubicBezTo>
                    <a:pt x="7920" y="1816"/>
                    <a:pt x="7951" y="1916"/>
                    <a:pt x="7936" y="2016"/>
                  </a:cubicBezTo>
                  <a:cubicBezTo>
                    <a:pt x="7905" y="2438"/>
                    <a:pt x="7637" y="2837"/>
                    <a:pt x="7475" y="3037"/>
                  </a:cubicBezTo>
                  <a:cubicBezTo>
                    <a:pt x="7345" y="3182"/>
                    <a:pt x="7191" y="3313"/>
                    <a:pt x="7015" y="3413"/>
                  </a:cubicBezTo>
                  <a:cubicBezTo>
                    <a:pt x="6923" y="3474"/>
                    <a:pt x="6823" y="3535"/>
                    <a:pt x="6739" y="3605"/>
                  </a:cubicBezTo>
                  <a:cubicBezTo>
                    <a:pt x="6493" y="3812"/>
                    <a:pt x="6263" y="4042"/>
                    <a:pt x="6048" y="4280"/>
                  </a:cubicBezTo>
                  <a:cubicBezTo>
                    <a:pt x="5964" y="4372"/>
                    <a:pt x="5879" y="4472"/>
                    <a:pt x="5787" y="4564"/>
                  </a:cubicBezTo>
                  <a:cubicBezTo>
                    <a:pt x="5925" y="4395"/>
                    <a:pt x="6048" y="4211"/>
                    <a:pt x="6155" y="4027"/>
                  </a:cubicBezTo>
                  <a:cubicBezTo>
                    <a:pt x="6240" y="3881"/>
                    <a:pt x="6317" y="3735"/>
                    <a:pt x="6378" y="3582"/>
                  </a:cubicBezTo>
                  <a:cubicBezTo>
                    <a:pt x="6439" y="3436"/>
                    <a:pt x="6485" y="3290"/>
                    <a:pt x="6524" y="3175"/>
                  </a:cubicBezTo>
                  <a:cubicBezTo>
                    <a:pt x="6562" y="3060"/>
                    <a:pt x="6593" y="2952"/>
                    <a:pt x="6616" y="2883"/>
                  </a:cubicBezTo>
                  <a:cubicBezTo>
                    <a:pt x="6631" y="2822"/>
                    <a:pt x="6647" y="2776"/>
                    <a:pt x="6647" y="2776"/>
                  </a:cubicBezTo>
                  <a:lnTo>
                    <a:pt x="6647" y="2776"/>
                  </a:lnTo>
                  <a:cubicBezTo>
                    <a:pt x="6646" y="2776"/>
                    <a:pt x="6585" y="2929"/>
                    <a:pt x="6493" y="3167"/>
                  </a:cubicBezTo>
                  <a:cubicBezTo>
                    <a:pt x="6393" y="3459"/>
                    <a:pt x="6271" y="3735"/>
                    <a:pt x="6132" y="4011"/>
                  </a:cubicBezTo>
                  <a:cubicBezTo>
                    <a:pt x="5979" y="4280"/>
                    <a:pt x="5802" y="4533"/>
                    <a:pt x="5611" y="4771"/>
                  </a:cubicBezTo>
                  <a:lnTo>
                    <a:pt x="5580" y="4817"/>
                  </a:lnTo>
                  <a:lnTo>
                    <a:pt x="5388" y="5040"/>
                  </a:lnTo>
                  <a:lnTo>
                    <a:pt x="5411" y="5001"/>
                  </a:lnTo>
                  <a:cubicBezTo>
                    <a:pt x="5434" y="4955"/>
                    <a:pt x="5465" y="4901"/>
                    <a:pt x="5503" y="4832"/>
                  </a:cubicBezTo>
                  <a:cubicBezTo>
                    <a:pt x="5541" y="4771"/>
                    <a:pt x="5572" y="4694"/>
                    <a:pt x="5611" y="4610"/>
                  </a:cubicBezTo>
                  <a:cubicBezTo>
                    <a:pt x="5649" y="4525"/>
                    <a:pt x="5687" y="4433"/>
                    <a:pt x="5726" y="4341"/>
                  </a:cubicBezTo>
                  <a:cubicBezTo>
                    <a:pt x="5764" y="4241"/>
                    <a:pt x="5802" y="4134"/>
                    <a:pt x="5841" y="4027"/>
                  </a:cubicBezTo>
                  <a:cubicBezTo>
                    <a:pt x="5879" y="3919"/>
                    <a:pt x="5910" y="3804"/>
                    <a:pt x="5933" y="3689"/>
                  </a:cubicBezTo>
                  <a:cubicBezTo>
                    <a:pt x="5964" y="3574"/>
                    <a:pt x="5994" y="3459"/>
                    <a:pt x="6025" y="3336"/>
                  </a:cubicBezTo>
                  <a:cubicBezTo>
                    <a:pt x="6079" y="3098"/>
                    <a:pt x="6125" y="2860"/>
                    <a:pt x="6163" y="2638"/>
                  </a:cubicBezTo>
                  <a:cubicBezTo>
                    <a:pt x="6178" y="2522"/>
                    <a:pt x="6194" y="2415"/>
                    <a:pt x="6201" y="2308"/>
                  </a:cubicBezTo>
                  <a:cubicBezTo>
                    <a:pt x="6217" y="2200"/>
                    <a:pt x="6224" y="2108"/>
                    <a:pt x="6232" y="2016"/>
                  </a:cubicBezTo>
                  <a:cubicBezTo>
                    <a:pt x="6240" y="1924"/>
                    <a:pt x="6248" y="1839"/>
                    <a:pt x="6255" y="1763"/>
                  </a:cubicBezTo>
                  <a:cubicBezTo>
                    <a:pt x="6255" y="1694"/>
                    <a:pt x="6263" y="1625"/>
                    <a:pt x="6263" y="1571"/>
                  </a:cubicBezTo>
                  <a:cubicBezTo>
                    <a:pt x="6263" y="1463"/>
                    <a:pt x="6271" y="1402"/>
                    <a:pt x="6271" y="1402"/>
                  </a:cubicBezTo>
                  <a:lnTo>
                    <a:pt x="6263" y="1402"/>
                  </a:lnTo>
                  <a:lnTo>
                    <a:pt x="6232" y="1571"/>
                  </a:lnTo>
                  <a:cubicBezTo>
                    <a:pt x="6224" y="1625"/>
                    <a:pt x="6209" y="1686"/>
                    <a:pt x="6201" y="1763"/>
                  </a:cubicBezTo>
                  <a:cubicBezTo>
                    <a:pt x="6186" y="1839"/>
                    <a:pt x="6178" y="1916"/>
                    <a:pt x="6163" y="2008"/>
                  </a:cubicBezTo>
                  <a:cubicBezTo>
                    <a:pt x="6132" y="2185"/>
                    <a:pt x="6102" y="2400"/>
                    <a:pt x="6063" y="2622"/>
                  </a:cubicBezTo>
                  <a:cubicBezTo>
                    <a:pt x="6025" y="2845"/>
                    <a:pt x="5994" y="3090"/>
                    <a:pt x="5948" y="3328"/>
                  </a:cubicBezTo>
                  <a:cubicBezTo>
                    <a:pt x="5925" y="3443"/>
                    <a:pt x="5902" y="3566"/>
                    <a:pt x="5871" y="3681"/>
                  </a:cubicBezTo>
                  <a:cubicBezTo>
                    <a:pt x="5841" y="3796"/>
                    <a:pt x="5810" y="3904"/>
                    <a:pt x="5779" y="4019"/>
                  </a:cubicBezTo>
                  <a:cubicBezTo>
                    <a:pt x="5749" y="4126"/>
                    <a:pt x="5718" y="4226"/>
                    <a:pt x="5680" y="4326"/>
                  </a:cubicBezTo>
                  <a:cubicBezTo>
                    <a:pt x="5641" y="4426"/>
                    <a:pt x="5611" y="4518"/>
                    <a:pt x="5572" y="4602"/>
                  </a:cubicBezTo>
                  <a:cubicBezTo>
                    <a:pt x="5534" y="4687"/>
                    <a:pt x="5503" y="4763"/>
                    <a:pt x="5480" y="4825"/>
                  </a:cubicBezTo>
                  <a:cubicBezTo>
                    <a:pt x="5449" y="4894"/>
                    <a:pt x="5419" y="4955"/>
                    <a:pt x="5396" y="5001"/>
                  </a:cubicBezTo>
                  <a:cubicBezTo>
                    <a:pt x="5365" y="5047"/>
                    <a:pt x="5357" y="5070"/>
                    <a:pt x="5342" y="5093"/>
                  </a:cubicBezTo>
                  <a:lnTo>
                    <a:pt x="5334" y="5109"/>
                  </a:lnTo>
                  <a:lnTo>
                    <a:pt x="5319" y="5093"/>
                  </a:lnTo>
                  <a:cubicBezTo>
                    <a:pt x="5321" y="5088"/>
                    <a:pt x="5323" y="5083"/>
                    <a:pt x="5325" y="5077"/>
                  </a:cubicBezTo>
                  <a:lnTo>
                    <a:pt x="5325" y="5077"/>
                  </a:lnTo>
                  <a:lnTo>
                    <a:pt x="5327" y="5078"/>
                  </a:lnTo>
                  <a:cubicBezTo>
                    <a:pt x="5328" y="5073"/>
                    <a:pt x="5329" y="5068"/>
                    <a:pt x="5331" y="5061"/>
                  </a:cubicBezTo>
                  <a:lnTo>
                    <a:pt x="5331" y="5061"/>
                  </a:lnTo>
                  <a:cubicBezTo>
                    <a:pt x="5329" y="5067"/>
                    <a:pt x="5327" y="5072"/>
                    <a:pt x="5325" y="5077"/>
                  </a:cubicBezTo>
                  <a:lnTo>
                    <a:pt x="5325" y="5077"/>
                  </a:lnTo>
                  <a:lnTo>
                    <a:pt x="5319" y="5070"/>
                  </a:lnTo>
                  <a:lnTo>
                    <a:pt x="5319" y="5017"/>
                  </a:lnTo>
                  <a:cubicBezTo>
                    <a:pt x="5342" y="4894"/>
                    <a:pt x="5334" y="4763"/>
                    <a:pt x="5311" y="4641"/>
                  </a:cubicBezTo>
                  <a:cubicBezTo>
                    <a:pt x="5304" y="4403"/>
                    <a:pt x="5288" y="4103"/>
                    <a:pt x="5258" y="3796"/>
                  </a:cubicBezTo>
                  <a:cubicBezTo>
                    <a:pt x="5235" y="3635"/>
                    <a:pt x="5219" y="3474"/>
                    <a:pt x="5188" y="3321"/>
                  </a:cubicBezTo>
                  <a:cubicBezTo>
                    <a:pt x="5173" y="3244"/>
                    <a:pt x="5165" y="3167"/>
                    <a:pt x="5150" y="3098"/>
                  </a:cubicBezTo>
                  <a:cubicBezTo>
                    <a:pt x="5127" y="3029"/>
                    <a:pt x="5119" y="2968"/>
                    <a:pt x="5104" y="2906"/>
                  </a:cubicBezTo>
                  <a:cubicBezTo>
                    <a:pt x="5073" y="2791"/>
                    <a:pt x="5043" y="2691"/>
                    <a:pt x="5020" y="2622"/>
                  </a:cubicBezTo>
                  <a:lnTo>
                    <a:pt x="4981" y="2515"/>
                  </a:lnTo>
                  <a:lnTo>
                    <a:pt x="4981" y="2515"/>
                  </a:lnTo>
                  <a:cubicBezTo>
                    <a:pt x="4981" y="2515"/>
                    <a:pt x="5020" y="2676"/>
                    <a:pt x="5073" y="2914"/>
                  </a:cubicBezTo>
                  <a:cubicBezTo>
                    <a:pt x="5096" y="3037"/>
                    <a:pt x="5119" y="3175"/>
                    <a:pt x="5150" y="3328"/>
                  </a:cubicBezTo>
                  <a:cubicBezTo>
                    <a:pt x="5181" y="3482"/>
                    <a:pt x="5204" y="3643"/>
                    <a:pt x="5227" y="3812"/>
                  </a:cubicBezTo>
                  <a:cubicBezTo>
                    <a:pt x="5250" y="4042"/>
                    <a:pt x="5273" y="4272"/>
                    <a:pt x="5288" y="4479"/>
                  </a:cubicBezTo>
                  <a:cubicBezTo>
                    <a:pt x="5188" y="4027"/>
                    <a:pt x="5058" y="3589"/>
                    <a:pt x="4897" y="3159"/>
                  </a:cubicBezTo>
                  <a:cubicBezTo>
                    <a:pt x="4805" y="2899"/>
                    <a:pt x="4690" y="2668"/>
                    <a:pt x="4598" y="2461"/>
                  </a:cubicBezTo>
                  <a:cubicBezTo>
                    <a:pt x="4360" y="1970"/>
                    <a:pt x="4176" y="1579"/>
                    <a:pt x="4314" y="1133"/>
                  </a:cubicBezTo>
                  <a:cubicBezTo>
                    <a:pt x="4364" y="946"/>
                    <a:pt x="4666" y="833"/>
                    <a:pt x="4861" y="833"/>
                  </a:cubicBezTo>
                  <a:cubicBezTo>
                    <a:pt x="4874" y="833"/>
                    <a:pt x="4885" y="833"/>
                    <a:pt x="4897" y="834"/>
                  </a:cubicBezTo>
                  <a:cubicBezTo>
                    <a:pt x="5096" y="857"/>
                    <a:pt x="5281" y="972"/>
                    <a:pt x="5457" y="1080"/>
                  </a:cubicBezTo>
                  <a:cubicBezTo>
                    <a:pt x="5495" y="1103"/>
                    <a:pt x="5534" y="1126"/>
                    <a:pt x="5572" y="1149"/>
                  </a:cubicBezTo>
                  <a:cubicBezTo>
                    <a:pt x="5601" y="1173"/>
                    <a:pt x="5639" y="1185"/>
                    <a:pt x="5676" y="1185"/>
                  </a:cubicBezTo>
                  <a:cubicBezTo>
                    <a:pt x="5699" y="1185"/>
                    <a:pt x="5721" y="1180"/>
                    <a:pt x="5741" y="1172"/>
                  </a:cubicBezTo>
                  <a:cubicBezTo>
                    <a:pt x="5825" y="1126"/>
                    <a:pt x="5825" y="988"/>
                    <a:pt x="5825" y="873"/>
                  </a:cubicBezTo>
                  <a:lnTo>
                    <a:pt x="5825" y="827"/>
                  </a:lnTo>
                  <a:cubicBezTo>
                    <a:pt x="5818" y="635"/>
                    <a:pt x="5887" y="443"/>
                    <a:pt x="6002" y="297"/>
                  </a:cubicBezTo>
                  <a:cubicBezTo>
                    <a:pt x="6110" y="169"/>
                    <a:pt x="6266" y="101"/>
                    <a:pt x="6424" y="101"/>
                  </a:cubicBezTo>
                  <a:close/>
                  <a:moveTo>
                    <a:pt x="3389" y="5713"/>
                  </a:moveTo>
                  <a:cubicBezTo>
                    <a:pt x="3421" y="5713"/>
                    <a:pt x="3450" y="5728"/>
                    <a:pt x="3469" y="5753"/>
                  </a:cubicBezTo>
                  <a:cubicBezTo>
                    <a:pt x="3477" y="5761"/>
                    <a:pt x="3477" y="5769"/>
                    <a:pt x="3485" y="5776"/>
                  </a:cubicBezTo>
                  <a:cubicBezTo>
                    <a:pt x="3638" y="6053"/>
                    <a:pt x="3446" y="7027"/>
                    <a:pt x="3239" y="7871"/>
                  </a:cubicBezTo>
                  <a:cubicBezTo>
                    <a:pt x="3247" y="7818"/>
                    <a:pt x="3255" y="7772"/>
                    <a:pt x="3262" y="7718"/>
                  </a:cubicBezTo>
                  <a:cubicBezTo>
                    <a:pt x="3278" y="7618"/>
                    <a:pt x="3293" y="7503"/>
                    <a:pt x="3308" y="7396"/>
                  </a:cubicBezTo>
                  <a:cubicBezTo>
                    <a:pt x="3316" y="7280"/>
                    <a:pt x="3331" y="7142"/>
                    <a:pt x="3339" y="7027"/>
                  </a:cubicBezTo>
                  <a:lnTo>
                    <a:pt x="3339" y="6866"/>
                  </a:lnTo>
                  <a:lnTo>
                    <a:pt x="3339" y="6713"/>
                  </a:lnTo>
                  <a:cubicBezTo>
                    <a:pt x="3339" y="6613"/>
                    <a:pt x="3331" y="6544"/>
                    <a:pt x="3331" y="6490"/>
                  </a:cubicBezTo>
                  <a:lnTo>
                    <a:pt x="3324" y="6406"/>
                  </a:lnTo>
                  <a:cubicBezTo>
                    <a:pt x="3324" y="6406"/>
                    <a:pt x="3316" y="6528"/>
                    <a:pt x="3308" y="6713"/>
                  </a:cubicBezTo>
                  <a:cubicBezTo>
                    <a:pt x="3308" y="6805"/>
                    <a:pt x="3301" y="6912"/>
                    <a:pt x="3293" y="7027"/>
                  </a:cubicBezTo>
                  <a:lnTo>
                    <a:pt x="3293" y="7050"/>
                  </a:lnTo>
                  <a:cubicBezTo>
                    <a:pt x="3293" y="7020"/>
                    <a:pt x="3293" y="6997"/>
                    <a:pt x="3285" y="6973"/>
                  </a:cubicBezTo>
                  <a:cubicBezTo>
                    <a:pt x="3278" y="6904"/>
                    <a:pt x="3270" y="6843"/>
                    <a:pt x="3255" y="6774"/>
                  </a:cubicBezTo>
                  <a:cubicBezTo>
                    <a:pt x="3247" y="6728"/>
                    <a:pt x="3239" y="6697"/>
                    <a:pt x="3239" y="6697"/>
                  </a:cubicBezTo>
                  <a:lnTo>
                    <a:pt x="3232" y="6697"/>
                  </a:lnTo>
                  <a:cubicBezTo>
                    <a:pt x="3232" y="6697"/>
                    <a:pt x="3232" y="6728"/>
                    <a:pt x="3224" y="6774"/>
                  </a:cubicBezTo>
                  <a:cubicBezTo>
                    <a:pt x="3216" y="6820"/>
                    <a:pt x="3224" y="6889"/>
                    <a:pt x="3216" y="6973"/>
                  </a:cubicBezTo>
                  <a:cubicBezTo>
                    <a:pt x="3201" y="7058"/>
                    <a:pt x="3216" y="7150"/>
                    <a:pt x="3209" y="7257"/>
                  </a:cubicBezTo>
                  <a:cubicBezTo>
                    <a:pt x="3201" y="7357"/>
                    <a:pt x="3209" y="7465"/>
                    <a:pt x="3209" y="7572"/>
                  </a:cubicBezTo>
                  <a:cubicBezTo>
                    <a:pt x="3209" y="7610"/>
                    <a:pt x="3209" y="7649"/>
                    <a:pt x="3201" y="7687"/>
                  </a:cubicBezTo>
                  <a:lnTo>
                    <a:pt x="3201" y="7618"/>
                  </a:lnTo>
                  <a:cubicBezTo>
                    <a:pt x="3201" y="7534"/>
                    <a:pt x="3201" y="7449"/>
                    <a:pt x="3193" y="7373"/>
                  </a:cubicBezTo>
                  <a:cubicBezTo>
                    <a:pt x="3186" y="7296"/>
                    <a:pt x="3178" y="7219"/>
                    <a:pt x="3170" y="7158"/>
                  </a:cubicBezTo>
                  <a:cubicBezTo>
                    <a:pt x="3155" y="7089"/>
                    <a:pt x="3139" y="7020"/>
                    <a:pt x="3116" y="6950"/>
                  </a:cubicBezTo>
                  <a:lnTo>
                    <a:pt x="3116" y="6950"/>
                  </a:lnTo>
                  <a:cubicBezTo>
                    <a:pt x="3116" y="6951"/>
                    <a:pt x="3124" y="7035"/>
                    <a:pt x="3132" y="7158"/>
                  </a:cubicBezTo>
                  <a:cubicBezTo>
                    <a:pt x="3139" y="7219"/>
                    <a:pt x="3147" y="7296"/>
                    <a:pt x="3147" y="7373"/>
                  </a:cubicBezTo>
                  <a:cubicBezTo>
                    <a:pt x="3155" y="7449"/>
                    <a:pt x="3163" y="7534"/>
                    <a:pt x="3170" y="7618"/>
                  </a:cubicBezTo>
                  <a:cubicBezTo>
                    <a:pt x="3178" y="7802"/>
                    <a:pt x="3170" y="7994"/>
                    <a:pt x="3155" y="8186"/>
                  </a:cubicBezTo>
                  <a:cubicBezTo>
                    <a:pt x="3155" y="8209"/>
                    <a:pt x="3147" y="8240"/>
                    <a:pt x="3139" y="8263"/>
                  </a:cubicBezTo>
                  <a:lnTo>
                    <a:pt x="3116" y="8339"/>
                  </a:lnTo>
                  <a:cubicBezTo>
                    <a:pt x="3116" y="8171"/>
                    <a:pt x="3109" y="7994"/>
                    <a:pt x="3101" y="7818"/>
                  </a:cubicBezTo>
                  <a:cubicBezTo>
                    <a:pt x="3101" y="7726"/>
                    <a:pt x="3093" y="7618"/>
                    <a:pt x="3093" y="7518"/>
                  </a:cubicBezTo>
                  <a:cubicBezTo>
                    <a:pt x="3093" y="7388"/>
                    <a:pt x="3078" y="7250"/>
                    <a:pt x="3070" y="7112"/>
                  </a:cubicBezTo>
                  <a:cubicBezTo>
                    <a:pt x="3040" y="6751"/>
                    <a:pt x="3047" y="6383"/>
                    <a:pt x="3093" y="6014"/>
                  </a:cubicBezTo>
                  <a:cubicBezTo>
                    <a:pt x="3101" y="5861"/>
                    <a:pt x="3216" y="5738"/>
                    <a:pt x="3370" y="5715"/>
                  </a:cubicBezTo>
                  <a:cubicBezTo>
                    <a:pt x="3376" y="5714"/>
                    <a:pt x="3383" y="5713"/>
                    <a:pt x="3389" y="5713"/>
                  </a:cubicBezTo>
                  <a:close/>
                  <a:moveTo>
                    <a:pt x="3482" y="10005"/>
                  </a:moveTo>
                  <a:cubicBezTo>
                    <a:pt x="3632" y="10005"/>
                    <a:pt x="3767" y="10021"/>
                    <a:pt x="3876" y="10058"/>
                  </a:cubicBezTo>
                  <a:cubicBezTo>
                    <a:pt x="4007" y="10105"/>
                    <a:pt x="4083" y="10243"/>
                    <a:pt x="4053" y="10381"/>
                  </a:cubicBezTo>
                  <a:cubicBezTo>
                    <a:pt x="4005" y="10586"/>
                    <a:pt x="3786" y="10652"/>
                    <a:pt x="3491" y="10652"/>
                  </a:cubicBezTo>
                  <a:cubicBezTo>
                    <a:pt x="3222" y="10652"/>
                    <a:pt x="2890" y="10597"/>
                    <a:pt x="2564" y="10542"/>
                  </a:cubicBezTo>
                  <a:cubicBezTo>
                    <a:pt x="2318" y="10488"/>
                    <a:pt x="2065" y="10458"/>
                    <a:pt x="1812" y="10435"/>
                  </a:cubicBezTo>
                  <a:cubicBezTo>
                    <a:pt x="1988" y="10427"/>
                    <a:pt x="2211" y="10412"/>
                    <a:pt x="2433" y="10412"/>
                  </a:cubicBezTo>
                  <a:lnTo>
                    <a:pt x="3408" y="10412"/>
                  </a:lnTo>
                  <a:cubicBezTo>
                    <a:pt x="3408" y="10412"/>
                    <a:pt x="3285" y="10396"/>
                    <a:pt x="3109" y="10381"/>
                  </a:cubicBezTo>
                  <a:cubicBezTo>
                    <a:pt x="3009" y="10373"/>
                    <a:pt x="2909" y="10373"/>
                    <a:pt x="2794" y="10373"/>
                  </a:cubicBezTo>
                  <a:cubicBezTo>
                    <a:pt x="2679" y="10373"/>
                    <a:pt x="2556" y="10373"/>
                    <a:pt x="2433" y="10381"/>
                  </a:cubicBezTo>
                  <a:cubicBezTo>
                    <a:pt x="2196" y="10388"/>
                    <a:pt x="1950" y="10412"/>
                    <a:pt x="1766" y="10427"/>
                  </a:cubicBezTo>
                  <a:lnTo>
                    <a:pt x="1689" y="10435"/>
                  </a:lnTo>
                  <a:lnTo>
                    <a:pt x="1635" y="10435"/>
                  </a:lnTo>
                  <a:lnTo>
                    <a:pt x="1858" y="10388"/>
                  </a:lnTo>
                  <a:cubicBezTo>
                    <a:pt x="2057" y="10350"/>
                    <a:pt x="2334" y="10304"/>
                    <a:pt x="2602" y="10266"/>
                  </a:cubicBezTo>
                  <a:cubicBezTo>
                    <a:pt x="2740" y="10250"/>
                    <a:pt x="2879" y="10243"/>
                    <a:pt x="3009" y="10227"/>
                  </a:cubicBezTo>
                  <a:cubicBezTo>
                    <a:pt x="3132" y="10212"/>
                    <a:pt x="3255" y="10197"/>
                    <a:pt x="3354" y="10189"/>
                  </a:cubicBezTo>
                  <a:cubicBezTo>
                    <a:pt x="3462" y="10174"/>
                    <a:pt x="3546" y="10158"/>
                    <a:pt x="3608" y="10151"/>
                  </a:cubicBezTo>
                  <a:cubicBezTo>
                    <a:pt x="3661" y="10143"/>
                    <a:pt x="3700" y="10135"/>
                    <a:pt x="3700" y="10135"/>
                  </a:cubicBezTo>
                  <a:lnTo>
                    <a:pt x="3700" y="10128"/>
                  </a:lnTo>
                  <a:cubicBezTo>
                    <a:pt x="3700" y="10128"/>
                    <a:pt x="3669" y="10128"/>
                    <a:pt x="3608" y="10120"/>
                  </a:cubicBezTo>
                  <a:cubicBezTo>
                    <a:pt x="3546" y="10112"/>
                    <a:pt x="3454" y="10112"/>
                    <a:pt x="3354" y="10112"/>
                  </a:cubicBezTo>
                  <a:lnTo>
                    <a:pt x="3186" y="10112"/>
                  </a:lnTo>
                  <a:cubicBezTo>
                    <a:pt x="3124" y="10112"/>
                    <a:pt x="3063" y="10120"/>
                    <a:pt x="2994" y="10128"/>
                  </a:cubicBezTo>
                  <a:cubicBezTo>
                    <a:pt x="2863" y="10143"/>
                    <a:pt x="2725" y="10166"/>
                    <a:pt x="2587" y="10189"/>
                  </a:cubicBezTo>
                  <a:cubicBezTo>
                    <a:pt x="2318" y="10243"/>
                    <a:pt x="2042" y="10304"/>
                    <a:pt x="1843" y="10358"/>
                  </a:cubicBezTo>
                  <a:cubicBezTo>
                    <a:pt x="1712" y="10396"/>
                    <a:pt x="1605" y="10419"/>
                    <a:pt x="1559" y="10442"/>
                  </a:cubicBezTo>
                  <a:lnTo>
                    <a:pt x="1505" y="10442"/>
                  </a:lnTo>
                  <a:lnTo>
                    <a:pt x="1528" y="10427"/>
                  </a:lnTo>
                  <a:cubicBezTo>
                    <a:pt x="1541" y="10420"/>
                    <a:pt x="2710" y="10005"/>
                    <a:pt x="3482" y="10005"/>
                  </a:cubicBezTo>
                  <a:close/>
                  <a:moveTo>
                    <a:pt x="6400" y="0"/>
                  </a:moveTo>
                  <a:cubicBezTo>
                    <a:pt x="6217" y="0"/>
                    <a:pt x="6037" y="81"/>
                    <a:pt x="5910" y="228"/>
                  </a:cubicBezTo>
                  <a:cubicBezTo>
                    <a:pt x="5779" y="397"/>
                    <a:pt x="5703" y="604"/>
                    <a:pt x="5710" y="811"/>
                  </a:cubicBezTo>
                  <a:lnTo>
                    <a:pt x="5710" y="865"/>
                  </a:lnTo>
                  <a:cubicBezTo>
                    <a:pt x="5710" y="934"/>
                    <a:pt x="5710" y="1064"/>
                    <a:pt x="5664" y="1087"/>
                  </a:cubicBezTo>
                  <a:cubicBezTo>
                    <a:pt x="5662" y="1089"/>
                    <a:pt x="5659" y="1090"/>
                    <a:pt x="5655" y="1090"/>
                  </a:cubicBezTo>
                  <a:cubicBezTo>
                    <a:pt x="5641" y="1090"/>
                    <a:pt x="5618" y="1082"/>
                    <a:pt x="5595" y="1064"/>
                  </a:cubicBezTo>
                  <a:lnTo>
                    <a:pt x="5480" y="995"/>
                  </a:lnTo>
                  <a:cubicBezTo>
                    <a:pt x="5296" y="880"/>
                    <a:pt x="5104" y="757"/>
                    <a:pt x="4882" y="734"/>
                  </a:cubicBezTo>
                  <a:cubicBezTo>
                    <a:pt x="4870" y="734"/>
                    <a:pt x="4858" y="733"/>
                    <a:pt x="4845" y="733"/>
                  </a:cubicBezTo>
                  <a:cubicBezTo>
                    <a:pt x="4618" y="733"/>
                    <a:pt x="4257" y="863"/>
                    <a:pt x="4199" y="1103"/>
                  </a:cubicBezTo>
                  <a:cubicBezTo>
                    <a:pt x="4053" y="1586"/>
                    <a:pt x="4245" y="1985"/>
                    <a:pt x="4490" y="2492"/>
                  </a:cubicBezTo>
                  <a:cubicBezTo>
                    <a:pt x="4590" y="2707"/>
                    <a:pt x="4690" y="2929"/>
                    <a:pt x="4789" y="3182"/>
                  </a:cubicBezTo>
                  <a:cubicBezTo>
                    <a:pt x="5150" y="4149"/>
                    <a:pt x="5281" y="4894"/>
                    <a:pt x="5204" y="5032"/>
                  </a:cubicBezTo>
                  <a:lnTo>
                    <a:pt x="5188" y="5055"/>
                  </a:lnTo>
                  <a:lnTo>
                    <a:pt x="5196" y="5070"/>
                  </a:lnTo>
                  <a:lnTo>
                    <a:pt x="5227" y="5324"/>
                  </a:lnTo>
                  <a:cubicBezTo>
                    <a:pt x="5112" y="5692"/>
                    <a:pt x="4743" y="6667"/>
                    <a:pt x="3807" y="7917"/>
                  </a:cubicBezTo>
                  <a:cubicBezTo>
                    <a:pt x="3600" y="8194"/>
                    <a:pt x="3354" y="8501"/>
                    <a:pt x="3063" y="8823"/>
                  </a:cubicBezTo>
                  <a:cubicBezTo>
                    <a:pt x="3255" y="8163"/>
                    <a:pt x="3846" y="6091"/>
                    <a:pt x="3531" y="5700"/>
                  </a:cubicBezTo>
                  <a:cubicBezTo>
                    <a:pt x="3490" y="5651"/>
                    <a:pt x="3436" y="5622"/>
                    <a:pt x="3375" y="5622"/>
                  </a:cubicBezTo>
                  <a:cubicBezTo>
                    <a:pt x="3368" y="5622"/>
                    <a:pt x="3361" y="5622"/>
                    <a:pt x="3354" y="5623"/>
                  </a:cubicBezTo>
                  <a:cubicBezTo>
                    <a:pt x="3163" y="5646"/>
                    <a:pt x="3024" y="5784"/>
                    <a:pt x="2994" y="6007"/>
                  </a:cubicBezTo>
                  <a:cubicBezTo>
                    <a:pt x="2948" y="6375"/>
                    <a:pt x="2940" y="6751"/>
                    <a:pt x="2978" y="7119"/>
                  </a:cubicBezTo>
                  <a:cubicBezTo>
                    <a:pt x="2978" y="7257"/>
                    <a:pt x="2986" y="7388"/>
                    <a:pt x="2994" y="7526"/>
                  </a:cubicBezTo>
                  <a:cubicBezTo>
                    <a:pt x="2994" y="7626"/>
                    <a:pt x="3001" y="7726"/>
                    <a:pt x="3001" y="7825"/>
                  </a:cubicBezTo>
                  <a:cubicBezTo>
                    <a:pt x="3017" y="8224"/>
                    <a:pt x="3032" y="8593"/>
                    <a:pt x="2917" y="8976"/>
                  </a:cubicBezTo>
                  <a:cubicBezTo>
                    <a:pt x="2034" y="9920"/>
                    <a:pt x="1060" y="10765"/>
                    <a:pt x="1" y="11501"/>
                  </a:cubicBezTo>
                  <a:cubicBezTo>
                    <a:pt x="16" y="11532"/>
                    <a:pt x="31" y="11555"/>
                    <a:pt x="39" y="11586"/>
                  </a:cubicBezTo>
                  <a:cubicBezTo>
                    <a:pt x="507" y="11256"/>
                    <a:pt x="929" y="10933"/>
                    <a:pt x="1313" y="10611"/>
                  </a:cubicBezTo>
                  <a:cubicBezTo>
                    <a:pt x="1388" y="10551"/>
                    <a:pt x="1516" y="10528"/>
                    <a:pt x="1675" y="10528"/>
                  </a:cubicBezTo>
                  <a:cubicBezTo>
                    <a:pt x="1922" y="10528"/>
                    <a:pt x="2243" y="10583"/>
                    <a:pt x="2556" y="10634"/>
                  </a:cubicBezTo>
                  <a:cubicBezTo>
                    <a:pt x="2886" y="10690"/>
                    <a:pt x="3222" y="10748"/>
                    <a:pt x="3501" y="10748"/>
                  </a:cubicBezTo>
                  <a:cubicBezTo>
                    <a:pt x="3832" y="10748"/>
                    <a:pt x="4082" y="10666"/>
                    <a:pt x="4145" y="10404"/>
                  </a:cubicBezTo>
                  <a:cubicBezTo>
                    <a:pt x="4183" y="10227"/>
                    <a:pt x="4083" y="10043"/>
                    <a:pt x="3907" y="9982"/>
                  </a:cubicBezTo>
                  <a:cubicBezTo>
                    <a:pt x="3787" y="9941"/>
                    <a:pt x="3639" y="9923"/>
                    <a:pt x="3476" y="9923"/>
                  </a:cubicBezTo>
                  <a:cubicBezTo>
                    <a:pt x="2881" y="9923"/>
                    <a:pt x="2086" y="10153"/>
                    <a:pt x="1712" y="10273"/>
                  </a:cubicBezTo>
                  <a:cubicBezTo>
                    <a:pt x="2518" y="9583"/>
                    <a:pt x="3247" y="8808"/>
                    <a:pt x="3892" y="7963"/>
                  </a:cubicBezTo>
                  <a:cubicBezTo>
                    <a:pt x="4882" y="6644"/>
                    <a:pt x="5235" y="5631"/>
                    <a:pt x="5327" y="5301"/>
                  </a:cubicBezTo>
                  <a:cubicBezTo>
                    <a:pt x="5357" y="5262"/>
                    <a:pt x="5373" y="5216"/>
                    <a:pt x="5380" y="5170"/>
                  </a:cubicBezTo>
                  <a:cubicBezTo>
                    <a:pt x="5618" y="4894"/>
                    <a:pt x="5864" y="4610"/>
                    <a:pt x="6109" y="4341"/>
                  </a:cubicBezTo>
                  <a:cubicBezTo>
                    <a:pt x="6324" y="4103"/>
                    <a:pt x="6547" y="3881"/>
                    <a:pt x="6792" y="3674"/>
                  </a:cubicBezTo>
                  <a:cubicBezTo>
                    <a:pt x="6877" y="3605"/>
                    <a:pt x="6969" y="3543"/>
                    <a:pt x="7061" y="3482"/>
                  </a:cubicBezTo>
                  <a:cubicBezTo>
                    <a:pt x="7245" y="3374"/>
                    <a:pt x="7406" y="3244"/>
                    <a:pt x="7544" y="3090"/>
                  </a:cubicBezTo>
                  <a:cubicBezTo>
                    <a:pt x="7706" y="2883"/>
                    <a:pt x="7990" y="2469"/>
                    <a:pt x="8020" y="2016"/>
                  </a:cubicBezTo>
                  <a:cubicBezTo>
                    <a:pt x="8036" y="1893"/>
                    <a:pt x="8005" y="1770"/>
                    <a:pt x="7920" y="1678"/>
                  </a:cubicBezTo>
                  <a:cubicBezTo>
                    <a:pt x="7827" y="1578"/>
                    <a:pt x="7700" y="1524"/>
                    <a:pt x="7564" y="1524"/>
                  </a:cubicBezTo>
                  <a:cubicBezTo>
                    <a:pt x="7555" y="1524"/>
                    <a:pt x="7546" y="1524"/>
                    <a:pt x="7537" y="1525"/>
                  </a:cubicBezTo>
                  <a:lnTo>
                    <a:pt x="7468" y="1525"/>
                  </a:lnTo>
                  <a:cubicBezTo>
                    <a:pt x="7451" y="1529"/>
                    <a:pt x="7434" y="1531"/>
                    <a:pt x="7417" y="1531"/>
                  </a:cubicBezTo>
                  <a:cubicBezTo>
                    <a:pt x="7370" y="1531"/>
                    <a:pt x="7321" y="1517"/>
                    <a:pt x="7276" y="1494"/>
                  </a:cubicBezTo>
                  <a:cubicBezTo>
                    <a:pt x="7184" y="1410"/>
                    <a:pt x="7191" y="1226"/>
                    <a:pt x="7199" y="1064"/>
                  </a:cubicBezTo>
                  <a:cubicBezTo>
                    <a:pt x="7207" y="980"/>
                    <a:pt x="7207" y="896"/>
                    <a:pt x="7199" y="803"/>
                  </a:cubicBezTo>
                  <a:cubicBezTo>
                    <a:pt x="7122" y="466"/>
                    <a:pt x="6954" y="205"/>
                    <a:pt x="6708" y="82"/>
                  </a:cubicBezTo>
                  <a:cubicBezTo>
                    <a:pt x="6610" y="26"/>
                    <a:pt x="6505" y="0"/>
                    <a:pt x="6400" y="0"/>
                  </a:cubicBez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0"/>
            <p:cNvSpPr/>
            <p:nvPr/>
          </p:nvSpPr>
          <p:spPr>
            <a:xfrm>
              <a:off x="4051506" y="4403469"/>
              <a:ext cx="57" cy="1369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16"/>
                  </a:moveTo>
                  <a:lnTo>
                    <a:pt x="1" y="1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20"/>
          <p:cNvGrpSpPr/>
          <p:nvPr/>
        </p:nvGrpSpPr>
        <p:grpSpPr>
          <a:xfrm rot="6181485" flipH="1">
            <a:off x="368529" y="102776"/>
            <a:ext cx="478480" cy="969261"/>
            <a:chOff x="4457222" y="4077425"/>
            <a:chExt cx="390427" cy="790892"/>
          </a:xfrm>
        </p:grpSpPr>
        <p:sp>
          <p:nvSpPr>
            <p:cNvPr id="1098" name="Google Shape;1098;p20"/>
            <p:cNvSpPr/>
            <p:nvPr/>
          </p:nvSpPr>
          <p:spPr>
            <a:xfrm>
              <a:off x="4457222" y="4077425"/>
              <a:ext cx="390427" cy="790892"/>
            </a:xfrm>
            <a:custGeom>
              <a:avLst/>
              <a:gdLst/>
              <a:ahLst/>
              <a:cxnLst/>
              <a:rect l="l" t="t" r="r" b="b"/>
              <a:pathLst>
                <a:path w="6846" h="13868" extrusionOk="0">
                  <a:moveTo>
                    <a:pt x="4367" y="1681"/>
                  </a:moveTo>
                  <a:lnTo>
                    <a:pt x="4405" y="1919"/>
                  </a:lnTo>
                  <a:cubicBezTo>
                    <a:pt x="4428" y="2057"/>
                    <a:pt x="4452" y="2249"/>
                    <a:pt x="4475" y="2441"/>
                  </a:cubicBezTo>
                  <a:cubicBezTo>
                    <a:pt x="4498" y="2625"/>
                    <a:pt x="4513" y="2824"/>
                    <a:pt x="4513" y="2963"/>
                  </a:cubicBezTo>
                  <a:cubicBezTo>
                    <a:pt x="4513" y="3055"/>
                    <a:pt x="4513" y="3124"/>
                    <a:pt x="4521" y="3162"/>
                  </a:cubicBezTo>
                  <a:lnTo>
                    <a:pt x="4521" y="2963"/>
                  </a:lnTo>
                  <a:cubicBezTo>
                    <a:pt x="4521" y="2817"/>
                    <a:pt x="4513" y="2625"/>
                    <a:pt x="4490" y="2433"/>
                  </a:cubicBezTo>
                  <a:cubicBezTo>
                    <a:pt x="4482" y="2341"/>
                    <a:pt x="4475" y="2241"/>
                    <a:pt x="4459" y="2157"/>
                  </a:cubicBezTo>
                  <a:cubicBezTo>
                    <a:pt x="4452" y="2111"/>
                    <a:pt x="4452" y="2065"/>
                    <a:pt x="4444" y="2026"/>
                  </a:cubicBezTo>
                  <a:cubicBezTo>
                    <a:pt x="4428" y="1988"/>
                    <a:pt x="4428" y="1950"/>
                    <a:pt x="4421" y="1911"/>
                  </a:cubicBezTo>
                  <a:cubicBezTo>
                    <a:pt x="4405" y="1842"/>
                    <a:pt x="4390" y="1788"/>
                    <a:pt x="4382" y="1742"/>
                  </a:cubicBezTo>
                  <a:lnTo>
                    <a:pt x="4367" y="1681"/>
                  </a:lnTo>
                  <a:close/>
                  <a:moveTo>
                    <a:pt x="4298" y="1942"/>
                  </a:moveTo>
                  <a:lnTo>
                    <a:pt x="4298" y="1996"/>
                  </a:lnTo>
                  <a:cubicBezTo>
                    <a:pt x="4298" y="2034"/>
                    <a:pt x="4298" y="2080"/>
                    <a:pt x="4306" y="2141"/>
                  </a:cubicBezTo>
                  <a:cubicBezTo>
                    <a:pt x="4306" y="2172"/>
                    <a:pt x="4313" y="2211"/>
                    <a:pt x="4313" y="2241"/>
                  </a:cubicBezTo>
                  <a:cubicBezTo>
                    <a:pt x="4321" y="2272"/>
                    <a:pt x="4321" y="2310"/>
                    <a:pt x="4329" y="2349"/>
                  </a:cubicBezTo>
                  <a:cubicBezTo>
                    <a:pt x="4344" y="2425"/>
                    <a:pt x="4359" y="2502"/>
                    <a:pt x="4375" y="2587"/>
                  </a:cubicBezTo>
                  <a:cubicBezTo>
                    <a:pt x="4405" y="2748"/>
                    <a:pt x="4444" y="2901"/>
                    <a:pt x="4475" y="3024"/>
                  </a:cubicBezTo>
                  <a:cubicBezTo>
                    <a:pt x="4498" y="3085"/>
                    <a:pt x="4513" y="3139"/>
                    <a:pt x="4521" y="3170"/>
                  </a:cubicBezTo>
                  <a:lnTo>
                    <a:pt x="4521" y="3162"/>
                  </a:lnTo>
                  <a:cubicBezTo>
                    <a:pt x="4513" y="3124"/>
                    <a:pt x="4498" y="3078"/>
                    <a:pt x="4482" y="3024"/>
                  </a:cubicBezTo>
                  <a:cubicBezTo>
                    <a:pt x="4459" y="2901"/>
                    <a:pt x="4421" y="2748"/>
                    <a:pt x="4390" y="2587"/>
                  </a:cubicBezTo>
                  <a:cubicBezTo>
                    <a:pt x="4359" y="2425"/>
                    <a:pt x="4336" y="2264"/>
                    <a:pt x="4321" y="2141"/>
                  </a:cubicBezTo>
                  <a:cubicBezTo>
                    <a:pt x="4306" y="2019"/>
                    <a:pt x="4298" y="1942"/>
                    <a:pt x="4298" y="1942"/>
                  </a:cubicBezTo>
                  <a:close/>
                  <a:moveTo>
                    <a:pt x="4521" y="3177"/>
                  </a:moveTo>
                  <a:lnTo>
                    <a:pt x="4521" y="3185"/>
                  </a:lnTo>
                  <a:lnTo>
                    <a:pt x="4528" y="3200"/>
                  </a:lnTo>
                  <a:cubicBezTo>
                    <a:pt x="4528" y="3193"/>
                    <a:pt x="4528" y="3185"/>
                    <a:pt x="4521" y="3177"/>
                  </a:cubicBezTo>
                  <a:close/>
                  <a:moveTo>
                    <a:pt x="3753" y="2011"/>
                  </a:moveTo>
                  <a:cubicBezTo>
                    <a:pt x="3753" y="2011"/>
                    <a:pt x="3753" y="2034"/>
                    <a:pt x="3761" y="2072"/>
                  </a:cubicBezTo>
                  <a:cubicBezTo>
                    <a:pt x="3769" y="2095"/>
                    <a:pt x="3776" y="2118"/>
                    <a:pt x="3784" y="2141"/>
                  </a:cubicBezTo>
                  <a:cubicBezTo>
                    <a:pt x="3784" y="2172"/>
                    <a:pt x="3792" y="2203"/>
                    <a:pt x="3807" y="2234"/>
                  </a:cubicBezTo>
                  <a:cubicBezTo>
                    <a:pt x="3815" y="2264"/>
                    <a:pt x="3830" y="2295"/>
                    <a:pt x="3838" y="2333"/>
                  </a:cubicBezTo>
                  <a:cubicBezTo>
                    <a:pt x="3853" y="2372"/>
                    <a:pt x="3868" y="2410"/>
                    <a:pt x="3884" y="2448"/>
                  </a:cubicBezTo>
                  <a:cubicBezTo>
                    <a:pt x="3899" y="2487"/>
                    <a:pt x="3922" y="2525"/>
                    <a:pt x="3945" y="2564"/>
                  </a:cubicBezTo>
                  <a:cubicBezTo>
                    <a:pt x="3960" y="2610"/>
                    <a:pt x="3983" y="2648"/>
                    <a:pt x="4006" y="2686"/>
                  </a:cubicBezTo>
                  <a:cubicBezTo>
                    <a:pt x="4052" y="2763"/>
                    <a:pt x="4098" y="2840"/>
                    <a:pt x="4152" y="2909"/>
                  </a:cubicBezTo>
                  <a:cubicBezTo>
                    <a:pt x="4175" y="2940"/>
                    <a:pt x="4198" y="2978"/>
                    <a:pt x="4229" y="3001"/>
                  </a:cubicBezTo>
                  <a:cubicBezTo>
                    <a:pt x="4252" y="3032"/>
                    <a:pt x="4275" y="3062"/>
                    <a:pt x="4298" y="3085"/>
                  </a:cubicBezTo>
                  <a:cubicBezTo>
                    <a:pt x="4344" y="3139"/>
                    <a:pt x="4382" y="3185"/>
                    <a:pt x="4405" y="3208"/>
                  </a:cubicBezTo>
                  <a:lnTo>
                    <a:pt x="4444" y="3239"/>
                  </a:lnTo>
                  <a:lnTo>
                    <a:pt x="4444" y="3239"/>
                  </a:lnTo>
                  <a:lnTo>
                    <a:pt x="4405" y="3200"/>
                  </a:lnTo>
                  <a:cubicBezTo>
                    <a:pt x="4382" y="3177"/>
                    <a:pt x="4344" y="3131"/>
                    <a:pt x="4298" y="3078"/>
                  </a:cubicBezTo>
                  <a:cubicBezTo>
                    <a:pt x="4275" y="3055"/>
                    <a:pt x="4252" y="3024"/>
                    <a:pt x="4229" y="2993"/>
                  </a:cubicBezTo>
                  <a:cubicBezTo>
                    <a:pt x="4206" y="2963"/>
                    <a:pt x="4183" y="2932"/>
                    <a:pt x="4160" y="2901"/>
                  </a:cubicBezTo>
                  <a:cubicBezTo>
                    <a:pt x="4114" y="2832"/>
                    <a:pt x="4060" y="2755"/>
                    <a:pt x="4022" y="2679"/>
                  </a:cubicBezTo>
                  <a:cubicBezTo>
                    <a:pt x="3976" y="2602"/>
                    <a:pt x="3937" y="2517"/>
                    <a:pt x="3907" y="2441"/>
                  </a:cubicBezTo>
                  <a:cubicBezTo>
                    <a:pt x="3868" y="2364"/>
                    <a:pt x="3845" y="2287"/>
                    <a:pt x="3822" y="2226"/>
                  </a:cubicBezTo>
                  <a:cubicBezTo>
                    <a:pt x="3799" y="2164"/>
                    <a:pt x="3784" y="2111"/>
                    <a:pt x="3769" y="2072"/>
                  </a:cubicBezTo>
                  <a:lnTo>
                    <a:pt x="3753" y="2011"/>
                  </a:lnTo>
                  <a:close/>
                  <a:moveTo>
                    <a:pt x="6769" y="645"/>
                  </a:moveTo>
                  <a:cubicBezTo>
                    <a:pt x="6761" y="691"/>
                    <a:pt x="6754" y="729"/>
                    <a:pt x="6754" y="775"/>
                  </a:cubicBezTo>
                  <a:lnTo>
                    <a:pt x="6754" y="783"/>
                  </a:lnTo>
                  <a:cubicBezTo>
                    <a:pt x="6654" y="1428"/>
                    <a:pt x="6493" y="2517"/>
                    <a:pt x="5265" y="3239"/>
                  </a:cubicBezTo>
                  <a:cubicBezTo>
                    <a:pt x="5265" y="3231"/>
                    <a:pt x="5257" y="3216"/>
                    <a:pt x="5257" y="3193"/>
                  </a:cubicBezTo>
                  <a:lnTo>
                    <a:pt x="5257" y="3185"/>
                  </a:lnTo>
                  <a:lnTo>
                    <a:pt x="5257" y="3124"/>
                  </a:lnTo>
                  <a:lnTo>
                    <a:pt x="5257" y="3070"/>
                  </a:lnTo>
                  <a:lnTo>
                    <a:pt x="5257" y="2986"/>
                  </a:lnTo>
                  <a:cubicBezTo>
                    <a:pt x="5257" y="2955"/>
                    <a:pt x="5257" y="2917"/>
                    <a:pt x="5265" y="2878"/>
                  </a:cubicBezTo>
                  <a:cubicBezTo>
                    <a:pt x="5273" y="2847"/>
                    <a:pt x="5273" y="2809"/>
                    <a:pt x="5280" y="2771"/>
                  </a:cubicBezTo>
                  <a:cubicBezTo>
                    <a:pt x="5296" y="2686"/>
                    <a:pt x="5311" y="2602"/>
                    <a:pt x="5334" y="2517"/>
                  </a:cubicBezTo>
                  <a:cubicBezTo>
                    <a:pt x="5372" y="2356"/>
                    <a:pt x="5426" y="2195"/>
                    <a:pt x="5464" y="2065"/>
                  </a:cubicBezTo>
                  <a:cubicBezTo>
                    <a:pt x="5503" y="1942"/>
                    <a:pt x="5526" y="1865"/>
                    <a:pt x="5526" y="1865"/>
                  </a:cubicBezTo>
                  <a:lnTo>
                    <a:pt x="5526" y="1865"/>
                  </a:lnTo>
                  <a:cubicBezTo>
                    <a:pt x="5526" y="1865"/>
                    <a:pt x="5487" y="1942"/>
                    <a:pt x="5449" y="2065"/>
                  </a:cubicBezTo>
                  <a:lnTo>
                    <a:pt x="5411" y="2157"/>
                  </a:lnTo>
                  <a:cubicBezTo>
                    <a:pt x="5403" y="2195"/>
                    <a:pt x="5388" y="2234"/>
                    <a:pt x="5380" y="2272"/>
                  </a:cubicBezTo>
                  <a:cubicBezTo>
                    <a:pt x="5357" y="2349"/>
                    <a:pt x="5334" y="2433"/>
                    <a:pt x="5319" y="2517"/>
                  </a:cubicBezTo>
                  <a:cubicBezTo>
                    <a:pt x="5296" y="2602"/>
                    <a:pt x="5280" y="2679"/>
                    <a:pt x="5265" y="2763"/>
                  </a:cubicBezTo>
                  <a:cubicBezTo>
                    <a:pt x="5265" y="2801"/>
                    <a:pt x="5257" y="2840"/>
                    <a:pt x="5257" y="2878"/>
                  </a:cubicBezTo>
                  <a:cubicBezTo>
                    <a:pt x="5250" y="2917"/>
                    <a:pt x="5250" y="2947"/>
                    <a:pt x="5250" y="2986"/>
                  </a:cubicBezTo>
                  <a:lnTo>
                    <a:pt x="5250" y="2886"/>
                  </a:lnTo>
                  <a:lnTo>
                    <a:pt x="5250" y="2748"/>
                  </a:lnTo>
                  <a:cubicBezTo>
                    <a:pt x="5257" y="2656"/>
                    <a:pt x="5265" y="2556"/>
                    <a:pt x="5280" y="2464"/>
                  </a:cubicBezTo>
                  <a:cubicBezTo>
                    <a:pt x="5296" y="2364"/>
                    <a:pt x="5311" y="2272"/>
                    <a:pt x="5334" y="2172"/>
                  </a:cubicBezTo>
                  <a:cubicBezTo>
                    <a:pt x="5357" y="2080"/>
                    <a:pt x="5380" y="2003"/>
                    <a:pt x="5403" y="1927"/>
                  </a:cubicBezTo>
                  <a:cubicBezTo>
                    <a:pt x="5426" y="1858"/>
                    <a:pt x="5441" y="1804"/>
                    <a:pt x="5457" y="1758"/>
                  </a:cubicBezTo>
                  <a:cubicBezTo>
                    <a:pt x="5472" y="1719"/>
                    <a:pt x="5480" y="1696"/>
                    <a:pt x="5480" y="1696"/>
                  </a:cubicBezTo>
                  <a:lnTo>
                    <a:pt x="5480" y="1696"/>
                  </a:lnTo>
                  <a:lnTo>
                    <a:pt x="5449" y="1758"/>
                  </a:lnTo>
                  <a:cubicBezTo>
                    <a:pt x="5441" y="1781"/>
                    <a:pt x="5434" y="1804"/>
                    <a:pt x="5418" y="1834"/>
                  </a:cubicBezTo>
                  <a:cubicBezTo>
                    <a:pt x="5411" y="1858"/>
                    <a:pt x="5395" y="1888"/>
                    <a:pt x="5388" y="1927"/>
                  </a:cubicBezTo>
                  <a:cubicBezTo>
                    <a:pt x="5372" y="1965"/>
                    <a:pt x="5365" y="2003"/>
                    <a:pt x="5349" y="2042"/>
                  </a:cubicBezTo>
                  <a:cubicBezTo>
                    <a:pt x="5334" y="2080"/>
                    <a:pt x="5326" y="2126"/>
                    <a:pt x="5311" y="2172"/>
                  </a:cubicBezTo>
                  <a:cubicBezTo>
                    <a:pt x="5303" y="2218"/>
                    <a:pt x="5296" y="2264"/>
                    <a:pt x="5288" y="2310"/>
                  </a:cubicBezTo>
                  <a:cubicBezTo>
                    <a:pt x="5280" y="2356"/>
                    <a:pt x="5273" y="2410"/>
                    <a:pt x="5265" y="2456"/>
                  </a:cubicBezTo>
                  <a:cubicBezTo>
                    <a:pt x="5250" y="2556"/>
                    <a:pt x="5242" y="2656"/>
                    <a:pt x="5234" y="2748"/>
                  </a:cubicBezTo>
                  <a:lnTo>
                    <a:pt x="5234" y="2878"/>
                  </a:lnTo>
                  <a:lnTo>
                    <a:pt x="5234" y="3001"/>
                  </a:lnTo>
                  <a:cubicBezTo>
                    <a:pt x="5234" y="3055"/>
                    <a:pt x="5234" y="3093"/>
                    <a:pt x="5242" y="3139"/>
                  </a:cubicBezTo>
                  <a:lnTo>
                    <a:pt x="5242" y="3147"/>
                  </a:lnTo>
                  <a:cubicBezTo>
                    <a:pt x="5188" y="2801"/>
                    <a:pt x="5088" y="1804"/>
                    <a:pt x="5787" y="1274"/>
                  </a:cubicBezTo>
                  <a:cubicBezTo>
                    <a:pt x="5933" y="1175"/>
                    <a:pt x="6071" y="1098"/>
                    <a:pt x="6194" y="1029"/>
                  </a:cubicBezTo>
                  <a:cubicBezTo>
                    <a:pt x="6393" y="921"/>
                    <a:pt x="6593" y="791"/>
                    <a:pt x="6769" y="645"/>
                  </a:cubicBezTo>
                  <a:close/>
                  <a:moveTo>
                    <a:pt x="3907" y="169"/>
                  </a:moveTo>
                  <a:cubicBezTo>
                    <a:pt x="3937" y="261"/>
                    <a:pt x="3983" y="346"/>
                    <a:pt x="4029" y="430"/>
                  </a:cubicBezTo>
                  <a:cubicBezTo>
                    <a:pt x="4098" y="576"/>
                    <a:pt x="4214" y="798"/>
                    <a:pt x="4382" y="1175"/>
                  </a:cubicBezTo>
                  <a:cubicBezTo>
                    <a:pt x="4689" y="1842"/>
                    <a:pt x="4574" y="2855"/>
                    <a:pt x="4528" y="3200"/>
                  </a:cubicBezTo>
                  <a:cubicBezTo>
                    <a:pt x="4528" y="3224"/>
                    <a:pt x="4521" y="3247"/>
                    <a:pt x="4513" y="3262"/>
                  </a:cubicBezTo>
                  <a:lnTo>
                    <a:pt x="4490" y="3208"/>
                  </a:lnTo>
                  <a:cubicBezTo>
                    <a:pt x="4467" y="3154"/>
                    <a:pt x="4436" y="3070"/>
                    <a:pt x="4398" y="2970"/>
                  </a:cubicBezTo>
                  <a:cubicBezTo>
                    <a:pt x="4382" y="2917"/>
                    <a:pt x="4359" y="2863"/>
                    <a:pt x="4336" y="2801"/>
                  </a:cubicBezTo>
                  <a:cubicBezTo>
                    <a:pt x="4321" y="2748"/>
                    <a:pt x="4298" y="2679"/>
                    <a:pt x="4283" y="2617"/>
                  </a:cubicBezTo>
                  <a:cubicBezTo>
                    <a:pt x="4244" y="2487"/>
                    <a:pt x="4206" y="2349"/>
                    <a:pt x="4168" y="2211"/>
                  </a:cubicBezTo>
                  <a:cubicBezTo>
                    <a:pt x="4137" y="2072"/>
                    <a:pt x="4114" y="1927"/>
                    <a:pt x="4091" y="1796"/>
                  </a:cubicBezTo>
                  <a:cubicBezTo>
                    <a:pt x="4068" y="1666"/>
                    <a:pt x="4045" y="1543"/>
                    <a:pt x="4029" y="1435"/>
                  </a:cubicBezTo>
                  <a:cubicBezTo>
                    <a:pt x="4022" y="1382"/>
                    <a:pt x="4014" y="1336"/>
                    <a:pt x="4006" y="1290"/>
                  </a:cubicBezTo>
                  <a:cubicBezTo>
                    <a:pt x="4006" y="1251"/>
                    <a:pt x="3999" y="1213"/>
                    <a:pt x="3991" y="1182"/>
                  </a:cubicBezTo>
                  <a:lnTo>
                    <a:pt x="3983" y="1082"/>
                  </a:lnTo>
                  <a:lnTo>
                    <a:pt x="3976" y="1082"/>
                  </a:lnTo>
                  <a:lnTo>
                    <a:pt x="3976" y="1182"/>
                  </a:lnTo>
                  <a:lnTo>
                    <a:pt x="3976" y="1290"/>
                  </a:lnTo>
                  <a:cubicBezTo>
                    <a:pt x="3976" y="1336"/>
                    <a:pt x="3976" y="1389"/>
                    <a:pt x="3983" y="1443"/>
                  </a:cubicBezTo>
                  <a:cubicBezTo>
                    <a:pt x="3999" y="1489"/>
                    <a:pt x="3999" y="1551"/>
                    <a:pt x="4006" y="1612"/>
                  </a:cubicBezTo>
                  <a:cubicBezTo>
                    <a:pt x="4014" y="1673"/>
                    <a:pt x="4029" y="1735"/>
                    <a:pt x="4037" y="1804"/>
                  </a:cubicBezTo>
                  <a:cubicBezTo>
                    <a:pt x="4045" y="1873"/>
                    <a:pt x="4060" y="1942"/>
                    <a:pt x="4075" y="2011"/>
                  </a:cubicBezTo>
                  <a:cubicBezTo>
                    <a:pt x="4098" y="2080"/>
                    <a:pt x="4114" y="2149"/>
                    <a:pt x="4129" y="2218"/>
                  </a:cubicBezTo>
                  <a:cubicBezTo>
                    <a:pt x="4168" y="2356"/>
                    <a:pt x="4206" y="2494"/>
                    <a:pt x="4252" y="2625"/>
                  </a:cubicBezTo>
                  <a:cubicBezTo>
                    <a:pt x="4275" y="2686"/>
                    <a:pt x="4290" y="2748"/>
                    <a:pt x="4313" y="2809"/>
                  </a:cubicBezTo>
                  <a:cubicBezTo>
                    <a:pt x="4336" y="2863"/>
                    <a:pt x="4359" y="2924"/>
                    <a:pt x="4375" y="2970"/>
                  </a:cubicBezTo>
                  <a:cubicBezTo>
                    <a:pt x="4413" y="3070"/>
                    <a:pt x="4452" y="3154"/>
                    <a:pt x="4475" y="3208"/>
                  </a:cubicBezTo>
                  <a:lnTo>
                    <a:pt x="4505" y="3270"/>
                  </a:lnTo>
                  <a:lnTo>
                    <a:pt x="4505" y="3277"/>
                  </a:lnTo>
                  <a:lnTo>
                    <a:pt x="4452" y="3247"/>
                  </a:lnTo>
                  <a:lnTo>
                    <a:pt x="4444" y="3239"/>
                  </a:lnTo>
                  <a:cubicBezTo>
                    <a:pt x="3078" y="2418"/>
                    <a:pt x="3692" y="752"/>
                    <a:pt x="3899" y="192"/>
                  </a:cubicBezTo>
                  <a:lnTo>
                    <a:pt x="3907" y="169"/>
                  </a:lnTo>
                  <a:close/>
                  <a:moveTo>
                    <a:pt x="5250" y="5035"/>
                  </a:moveTo>
                  <a:cubicBezTo>
                    <a:pt x="5250" y="5035"/>
                    <a:pt x="5173" y="5081"/>
                    <a:pt x="5058" y="5142"/>
                  </a:cubicBezTo>
                  <a:cubicBezTo>
                    <a:pt x="4943" y="5211"/>
                    <a:pt x="4789" y="5296"/>
                    <a:pt x="4628" y="5372"/>
                  </a:cubicBezTo>
                  <a:cubicBezTo>
                    <a:pt x="4475" y="5441"/>
                    <a:pt x="4321" y="5503"/>
                    <a:pt x="4168" y="5556"/>
                  </a:cubicBezTo>
                  <a:cubicBezTo>
                    <a:pt x="4321" y="5510"/>
                    <a:pt x="4475" y="5449"/>
                    <a:pt x="4628" y="5388"/>
                  </a:cubicBezTo>
                  <a:cubicBezTo>
                    <a:pt x="4705" y="5349"/>
                    <a:pt x="4789" y="5311"/>
                    <a:pt x="4866" y="5273"/>
                  </a:cubicBezTo>
                  <a:cubicBezTo>
                    <a:pt x="4897" y="5249"/>
                    <a:pt x="4935" y="5234"/>
                    <a:pt x="4966" y="5211"/>
                  </a:cubicBezTo>
                  <a:cubicBezTo>
                    <a:pt x="5004" y="5196"/>
                    <a:pt x="5035" y="5173"/>
                    <a:pt x="5065" y="5157"/>
                  </a:cubicBezTo>
                  <a:cubicBezTo>
                    <a:pt x="5119" y="5127"/>
                    <a:pt x="5165" y="5096"/>
                    <a:pt x="5204" y="5073"/>
                  </a:cubicBezTo>
                  <a:lnTo>
                    <a:pt x="5250" y="5035"/>
                  </a:lnTo>
                  <a:close/>
                  <a:moveTo>
                    <a:pt x="4168" y="5556"/>
                  </a:moveTo>
                  <a:lnTo>
                    <a:pt x="4014" y="5602"/>
                  </a:lnTo>
                  <a:cubicBezTo>
                    <a:pt x="4052" y="5595"/>
                    <a:pt x="4106" y="5579"/>
                    <a:pt x="4168" y="5556"/>
                  </a:cubicBezTo>
                  <a:close/>
                  <a:moveTo>
                    <a:pt x="4014" y="5602"/>
                  </a:moveTo>
                  <a:lnTo>
                    <a:pt x="3985" y="5608"/>
                  </a:lnTo>
                  <a:lnTo>
                    <a:pt x="3985" y="5608"/>
                  </a:lnTo>
                  <a:cubicBezTo>
                    <a:pt x="3984" y="5609"/>
                    <a:pt x="3984" y="5610"/>
                    <a:pt x="3983" y="5610"/>
                  </a:cubicBezTo>
                  <a:lnTo>
                    <a:pt x="4014" y="5602"/>
                  </a:lnTo>
                  <a:close/>
                  <a:moveTo>
                    <a:pt x="5664" y="4958"/>
                  </a:moveTo>
                  <a:lnTo>
                    <a:pt x="5595" y="4989"/>
                  </a:lnTo>
                  <a:lnTo>
                    <a:pt x="5403" y="5088"/>
                  </a:lnTo>
                  <a:cubicBezTo>
                    <a:pt x="5319" y="5127"/>
                    <a:pt x="5227" y="5165"/>
                    <a:pt x="5127" y="5219"/>
                  </a:cubicBezTo>
                  <a:cubicBezTo>
                    <a:pt x="5019" y="5265"/>
                    <a:pt x="4912" y="5311"/>
                    <a:pt x="4805" y="5357"/>
                  </a:cubicBezTo>
                  <a:cubicBezTo>
                    <a:pt x="4697" y="5411"/>
                    <a:pt x="4582" y="5449"/>
                    <a:pt x="4482" y="5487"/>
                  </a:cubicBezTo>
                  <a:cubicBezTo>
                    <a:pt x="4375" y="5526"/>
                    <a:pt x="4275" y="5556"/>
                    <a:pt x="4191" y="5579"/>
                  </a:cubicBezTo>
                  <a:cubicBezTo>
                    <a:pt x="4111" y="5601"/>
                    <a:pt x="4045" y="5630"/>
                    <a:pt x="3993" y="5646"/>
                  </a:cubicBezTo>
                  <a:lnTo>
                    <a:pt x="3993" y="5646"/>
                  </a:lnTo>
                  <a:cubicBezTo>
                    <a:pt x="4045" y="5636"/>
                    <a:pt x="4115" y="5615"/>
                    <a:pt x="4191" y="5595"/>
                  </a:cubicBezTo>
                  <a:cubicBezTo>
                    <a:pt x="4359" y="5549"/>
                    <a:pt x="4590" y="5472"/>
                    <a:pt x="4812" y="5388"/>
                  </a:cubicBezTo>
                  <a:cubicBezTo>
                    <a:pt x="4927" y="5342"/>
                    <a:pt x="5035" y="5296"/>
                    <a:pt x="5135" y="5249"/>
                  </a:cubicBezTo>
                  <a:cubicBezTo>
                    <a:pt x="5188" y="5226"/>
                    <a:pt x="5234" y="5203"/>
                    <a:pt x="5280" y="5180"/>
                  </a:cubicBezTo>
                  <a:cubicBezTo>
                    <a:pt x="5334" y="5157"/>
                    <a:pt x="5372" y="5134"/>
                    <a:pt x="5411" y="5111"/>
                  </a:cubicBezTo>
                  <a:cubicBezTo>
                    <a:pt x="5449" y="5088"/>
                    <a:pt x="5488" y="5065"/>
                    <a:pt x="5518" y="5050"/>
                  </a:cubicBezTo>
                  <a:cubicBezTo>
                    <a:pt x="5549" y="5035"/>
                    <a:pt x="5572" y="5012"/>
                    <a:pt x="5595" y="4996"/>
                  </a:cubicBezTo>
                  <a:lnTo>
                    <a:pt x="5664" y="4958"/>
                  </a:lnTo>
                  <a:close/>
                  <a:moveTo>
                    <a:pt x="3993" y="5646"/>
                  </a:moveTo>
                  <a:cubicBezTo>
                    <a:pt x="3987" y="5647"/>
                    <a:pt x="3981" y="5648"/>
                    <a:pt x="3976" y="5649"/>
                  </a:cubicBezTo>
                  <a:lnTo>
                    <a:pt x="3957" y="5656"/>
                  </a:lnTo>
                  <a:lnTo>
                    <a:pt x="3957" y="5656"/>
                  </a:lnTo>
                  <a:lnTo>
                    <a:pt x="3983" y="5649"/>
                  </a:lnTo>
                  <a:cubicBezTo>
                    <a:pt x="3986" y="5648"/>
                    <a:pt x="3990" y="5647"/>
                    <a:pt x="3993" y="5646"/>
                  </a:cubicBezTo>
                  <a:close/>
                  <a:moveTo>
                    <a:pt x="3957" y="5656"/>
                  </a:moveTo>
                  <a:lnTo>
                    <a:pt x="3957" y="5656"/>
                  </a:lnTo>
                  <a:lnTo>
                    <a:pt x="3957" y="5656"/>
                  </a:lnTo>
                  <a:close/>
                  <a:moveTo>
                    <a:pt x="5411" y="5296"/>
                  </a:moveTo>
                  <a:lnTo>
                    <a:pt x="5349" y="5326"/>
                  </a:lnTo>
                  <a:cubicBezTo>
                    <a:pt x="5311" y="5349"/>
                    <a:pt x="5257" y="5372"/>
                    <a:pt x="5188" y="5403"/>
                  </a:cubicBezTo>
                  <a:cubicBezTo>
                    <a:pt x="5119" y="5434"/>
                    <a:pt x="5042" y="5464"/>
                    <a:pt x="4950" y="5495"/>
                  </a:cubicBezTo>
                  <a:cubicBezTo>
                    <a:pt x="4912" y="5510"/>
                    <a:pt x="4866" y="5526"/>
                    <a:pt x="4820" y="5541"/>
                  </a:cubicBezTo>
                  <a:cubicBezTo>
                    <a:pt x="4766" y="5556"/>
                    <a:pt x="4720" y="5572"/>
                    <a:pt x="4674" y="5587"/>
                  </a:cubicBezTo>
                  <a:cubicBezTo>
                    <a:pt x="4582" y="5610"/>
                    <a:pt x="4482" y="5626"/>
                    <a:pt x="4390" y="5641"/>
                  </a:cubicBezTo>
                  <a:cubicBezTo>
                    <a:pt x="4344" y="5649"/>
                    <a:pt x="4298" y="5656"/>
                    <a:pt x="4252" y="5656"/>
                  </a:cubicBezTo>
                  <a:cubicBezTo>
                    <a:pt x="4214" y="5664"/>
                    <a:pt x="4168" y="5664"/>
                    <a:pt x="4137" y="5672"/>
                  </a:cubicBezTo>
                  <a:cubicBezTo>
                    <a:pt x="4175" y="5672"/>
                    <a:pt x="4214" y="5672"/>
                    <a:pt x="4252" y="5664"/>
                  </a:cubicBezTo>
                  <a:cubicBezTo>
                    <a:pt x="4298" y="5656"/>
                    <a:pt x="4344" y="5656"/>
                    <a:pt x="4390" y="5649"/>
                  </a:cubicBezTo>
                  <a:cubicBezTo>
                    <a:pt x="4482" y="5641"/>
                    <a:pt x="4582" y="5618"/>
                    <a:pt x="4674" y="5595"/>
                  </a:cubicBezTo>
                  <a:cubicBezTo>
                    <a:pt x="4728" y="5587"/>
                    <a:pt x="4774" y="5572"/>
                    <a:pt x="4820" y="5556"/>
                  </a:cubicBezTo>
                  <a:cubicBezTo>
                    <a:pt x="4874" y="5549"/>
                    <a:pt x="4920" y="5533"/>
                    <a:pt x="4958" y="5518"/>
                  </a:cubicBezTo>
                  <a:cubicBezTo>
                    <a:pt x="5004" y="5503"/>
                    <a:pt x="5042" y="5487"/>
                    <a:pt x="5088" y="5464"/>
                  </a:cubicBezTo>
                  <a:cubicBezTo>
                    <a:pt x="5127" y="5449"/>
                    <a:pt x="5165" y="5434"/>
                    <a:pt x="5196" y="5418"/>
                  </a:cubicBezTo>
                  <a:cubicBezTo>
                    <a:pt x="5227" y="5403"/>
                    <a:pt x="5257" y="5388"/>
                    <a:pt x="5288" y="5372"/>
                  </a:cubicBezTo>
                  <a:lnTo>
                    <a:pt x="5357" y="5334"/>
                  </a:lnTo>
                  <a:lnTo>
                    <a:pt x="5411" y="5296"/>
                  </a:lnTo>
                  <a:close/>
                  <a:moveTo>
                    <a:pt x="5655" y="4527"/>
                  </a:moveTo>
                  <a:cubicBezTo>
                    <a:pt x="5749" y="4527"/>
                    <a:pt x="5842" y="4542"/>
                    <a:pt x="5933" y="4574"/>
                  </a:cubicBezTo>
                  <a:cubicBezTo>
                    <a:pt x="6140" y="4605"/>
                    <a:pt x="6355" y="4620"/>
                    <a:pt x="6562" y="4628"/>
                  </a:cubicBezTo>
                  <a:cubicBezTo>
                    <a:pt x="6355" y="4758"/>
                    <a:pt x="5733" y="5150"/>
                    <a:pt x="5649" y="5273"/>
                  </a:cubicBezTo>
                  <a:cubicBezTo>
                    <a:pt x="5576" y="5369"/>
                    <a:pt x="5242" y="5785"/>
                    <a:pt x="4583" y="5785"/>
                  </a:cubicBezTo>
                  <a:cubicBezTo>
                    <a:pt x="4404" y="5785"/>
                    <a:pt x="4203" y="5754"/>
                    <a:pt x="3976" y="5679"/>
                  </a:cubicBezTo>
                  <a:lnTo>
                    <a:pt x="4052" y="5679"/>
                  </a:lnTo>
                  <a:cubicBezTo>
                    <a:pt x="4083" y="5679"/>
                    <a:pt x="4129" y="5687"/>
                    <a:pt x="4183" y="5687"/>
                  </a:cubicBezTo>
                  <a:cubicBezTo>
                    <a:pt x="4273" y="5696"/>
                    <a:pt x="4363" y="5703"/>
                    <a:pt x="4455" y="5703"/>
                  </a:cubicBezTo>
                  <a:cubicBezTo>
                    <a:pt x="4512" y="5703"/>
                    <a:pt x="4569" y="5700"/>
                    <a:pt x="4628" y="5695"/>
                  </a:cubicBezTo>
                  <a:cubicBezTo>
                    <a:pt x="4705" y="5695"/>
                    <a:pt x="4789" y="5687"/>
                    <a:pt x="4866" y="5672"/>
                  </a:cubicBezTo>
                  <a:cubicBezTo>
                    <a:pt x="4904" y="5664"/>
                    <a:pt x="4935" y="5664"/>
                    <a:pt x="4973" y="5656"/>
                  </a:cubicBezTo>
                  <a:cubicBezTo>
                    <a:pt x="5004" y="5649"/>
                    <a:pt x="5035" y="5641"/>
                    <a:pt x="5065" y="5626"/>
                  </a:cubicBezTo>
                  <a:cubicBezTo>
                    <a:pt x="5111" y="5618"/>
                    <a:pt x="5158" y="5595"/>
                    <a:pt x="5204" y="5572"/>
                  </a:cubicBezTo>
                  <a:cubicBezTo>
                    <a:pt x="5219" y="5557"/>
                    <a:pt x="5234" y="5549"/>
                    <a:pt x="5249" y="5534"/>
                  </a:cubicBezTo>
                  <a:lnTo>
                    <a:pt x="5249" y="5534"/>
                  </a:lnTo>
                  <a:cubicBezTo>
                    <a:pt x="5234" y="5549"/>
                    <a:pt x="5219" y="5557"/>
                    <a:pt x="5196" y="5564"/>
                  </a:cubicBezTo>
                  <a:cubicBezTo>
                    <a:pt x="5158" y="5587"/>
                    <a:pt x="5111" y="5602"/>
                    <a:pt x="5065" y="5610"/>
                  </a:cubicBezTo>
                  <a:cubicBezTo>
                    <a:pt x="5035" y="5618"/>
                    <a:pt x="5004" y="5626"/>
                    <a:pt x="4966" y="5633"/>
                  </a:cubicBezTo>
                  <a:lnTo>
                    <a:pt x="4858" y="5656"/>
                  </a:lnTo>
                  <a:cubicBezTo>
                    <a:pt x="4781" y="5664"/>
                    <a:pt x="4705" y="5672"/>
                    <a:pt x="4620" y="5679"/>
                  </a:cubicBezTo>
                  <a:cubicBezTo>
                    <a:pt x="4547" y="5687"/>
                    <a:pt x="4475" y="5691"/>
                    <a:pt x="4402" y="5691"/>
                  </a:cubicBezTo>
                  <a:cubicBezTo>
                    <a:pt x="4329" y="5691"/>
                    <a:pt x="4256" y="5687"/>
                    <a:pt x="4183" y="5679"/>
                  </a:cubicBezTo>
                  <a:cubicBezTo>
                    <a:pt x="4145" y="5679"/>
                    <a:pt x="4114" y="5679"/>
                    <a:pt x="4091" y="5672"/>
                  </a:cubicBezTo>
                  <a:lnTo>
                    <a:pt x="4029" y="5672"/>
                  </a:lnTo>
                  <a:lnTo>
                    <a:pt x="3976" y="5664"/>
                  </a:lnTo>
                  <a:lnTo>
                    <a:pt x="3976" y="5664"/>
                  </a:lnTo>
                  <a:lnTo>
                    <a:pt x="4014" y="5672"/>
                  </a:lnTo>
                  <a:lnTo>
                    <a:pt x="3960" y="5672"/>
                  </a:lnTo>
                  <a:lnTo>
                    <a:pt x="3937" y="5664"/>
                  </a:lnTo>
                  <a:lnTo>
                    <a:pt x="3957" y="5656"/>
                  </a:lnTo>
                  <a:lnTo>
                    <a:pt x="3930" y="5664"/>
                  </a:lnTo>
                  <a:lnTo>
                    <a:pt x="3976" y="5610"/>
                  </a:lnTo>
                  <a:lnTo>
                    <a:pt x="3985" y="5608"/>
                  </a:lnTo>
                  <a:lnTo>
                    <a:pt x="3985" y="5608"/>
                  </a:lnTo>
                  <a:cubicBezTo>
                    <a:pt x="4197" y="5342"/>
                    <a:pt x="4954" y="4527"/>
                    <a:pt x="5655" y="4527"/>
                  </a:cubicBezTo>
                  <a:close/>
                  <a:moveTo>
                    <a:pt x="2679" y="4352"/>
                  </a:moveTo>
                  <a:lnTo>
                    <a:pt x="2679" y="4352"/>
                  </a:lnTo>
                  <a:cubicBezTo>
                    <a:pt x="2679" y="4352"/>
                    <a:pt x="2725" y="4474"/>
                    <a:pt x="2786" y="4651"/>
                  </a:cubicBezTo>
                  <a:cubicBezTo>
                    <a:pt x="2855" y="4827"/>
                    <a:pt x="2940" y="5065"/>
                    <a:pt x="3009" y="5303"/>
                  </a:cubicBezTo>
                  <a:cubicBezTo>
                    <a:pt x="3086" y="5549"/>
                    <a:pt x="3147" y="5771"/>
                    <a:pt x="3185" y="5956"/>
                  </a:cubicBezTo>
                  <a:cubicBezTo>
                    <a:pt x="3170" y="5909"/>
                    <a:pt x="3155" y="5856"/>
                    <a:pt x="3139" y="5810"/>
                  </a:cubicBezTo>
                  <a:cubicBezTo>
                    <a:pt x="3124" y="5764"/>
                    <a:pt x="3101" y="5702"/>
                    <a:pt x="3078" y="5641"/>
                  </a:cubicBezTo>
                  <a:cubicBezTo>
                    <a:pt x="3032" y="5526"/>
                    <a:pt x="2986" y="5403"/>
                    <a:pt x="2932" y="5288"/>
                  </a:cubicBezTo>
                  <a:cubicBezTo>
                    <a:pt x="2878" y="5165"/>
                    <a:pt x="2825" y="5042"/>
                    <a:pt x="2771" y="4935"/>
                  </a:cubicBezTo>
                  <a:cubicBezTo>
                    <a:pt x="2740" y="4881"/>
                    <a:pt x="2709" y="4827"/>
                    <a:pt x="2686" y="4774"/>
                  </a:cubicBezTo>
                  <a:cubicBezTo>
                    <a:pt x="2656" y="4728"/>
                    <a:pt x="2633" y="4682"/>
                    <a:pt x="2602" y="4636"/>
                  </a:cubicBezTo>
                  <a:cubicBezTo>
                    <a:pt x="2556" y="4551"/>
                    <a:pt x="2510" y="4482"/>
                    <a:pt x="2479" y="4436"/>
                  </a:cubicBezTo>
                  <a:lnTo>
                    <a:pt x="2426" y="4359"/>
                  </a:lnTo>
                  <a:lnTo>
                    <a:pt x="2472" y="4436"/>
                  </a:lnTo>
                  <a:cubicBezTo>
                    <a:pt x="2502" y="4490"/>
                    <a:pt x="2541" y="4559"/>
                    <a:pt x="2594" y="4643"/>
                  </a:cubicBezTo>
                  <a:cubicBezTo>
                    <a:pt x="2640" y="4735"/>
                    <a:pt x="2686" y="4835"/>
                    <a:pt x="2748" y="4943"/>
                  </a:cubicBezTo>
                  <a:cubicBezTo>
                    <a:pt x="2809" y="5050"/>
                    <a:pt x="2863" y="5173"/>
                    <a:pt x="2917" y="5288"/>
                  </a:cubicBezTo>
                  <a:cubicBezTo>
                    <a:pt x="2970" y="5411"/>
                    <a:pt x="3024" y="5533"/>
                    <a:pt x="3070" y="5649"/>
                  </a:cubicBezTo>
                  <a:cubicBezTo>
                    <a:pt x="3116" y="5764"/>
                    <a:pt x="3155" y="5871"/>
                    <a:pt x="3185" y="5963"/>
                  </a:cubicBezTo>
                  <a:cubicBezTo>
                    <a:pt x="3193" y="5986"/>
                    <a:pt x="3201" y="6009"/>
                    <a:pt x="3208" y="6032"/>
                  </a:cubicBezTo>
                  <a:cubicBezTo>
                    <a:pt x="3208" y="6017"/>
                    <a:pt x="3201" y="5994"/>
                    <a:pt x="3201" y="5971"/>
                  </a:cubicBezTo>
                  <a:cubicBezTo>
                    <a:pt x="3162" y="5787"/>
                    <a:pt x="3101" y="5541"/>
                    <a:pt x="3024" y="5303"/>
                  </a:cubicBezTo>
                  <a:cubicBezTo>
                    <a:pt x="2993" y="5180"/>
                    <a:pt x="2955" y="5058"/>
                    <a:pt x="2917" y="4950"/>
                  </a:cubicBezTo>
                  <a:cubicBezTo>
                    <a:pt x="2894" y="4889"/>
                    <a:pt x="2878" y="4835"/>
                    <a:pt x="2855" y="4789"/>
                  </a:cubicBezTo>
                  <a:cubicBezTo>
                    <a:pt x="2840" y="4735"/>
                    <a:pt x="2817" y="4689"/>
                    <a:pt x="2802" y="4643"/>
                  </a:cubicBezTo>
                  <a:cubicBezTo>
                    <a:pt x="2771" y="4559"/>
                    <a:pt x="2740" y="4482"/>
                    <a:pt x="2717" y="4428"/>
                  </a:cubicBezTo>
                  <a:cubicBezTo>
                    <a:pt x="2694" y="4382"/>
                    <a:pt x="2679" y="4352"/>
                    <a:pt x="2679" y="4352"/>
                  </a:cubicBezTo>
                  <a:close/>
                  <a:moveTo>
                    <a:pt x="3231" y="6122"/>
                  </a:moveTo>
                  <a:lnTo>
                    <a:pt x="3231" y="6122"/>
                  </a:lnTo>
                  <a:cubicBezTo>
                    <a:pt x="3231" y="6123"/>
                    <a:pt x="3231" y="6124"/>
                    <a:pt x="3231" y="6124"/>
                  </a:cubicBezTo>
                  <a:cubicBezTo>
                    <a:pt x="3231" y="6124"/>
                    <a:pt x="3231" y="6123"/>
                    <a:pt x="3231" y="6123"/>
                  </a:cubicBezTo>
                  <a:lnTo>
                    <a:pt x="3231" y="6123"/>
                  </a:lnTo>
                  <a:cubicBezTo>
                    <a:pt x="3231" y="6123"/>
                    <a:pt x="3231" y="6122"/>
                    <a:pt x="3231" y="6122"/>
                  </a:cubicBezTo>
                  <a:close/>
                  <a:moveTo>
                    <a:pt x="2940" y="3976"/>
                  </a:moveTo>
                  <a:cubicBezTo>
                    <a:pt x="2948" y="3991"/>
                    <a:pt x="2963" y="4014"/>
                    <a:pt x="2970" y="4045"/>
                  </a:cubicBezTo>
                  <a:cubicBezTo>
                    <a:pt x="2978" y="4068"/>
                    <a:pt x="2993" y="4106"/>
                    <a:pt x="3009" y="4152"/>
                  </a:cubicBezTo>
                  <a:cubicBezTo>
                    <a:pt x="3024" y="4190"/>
                    <a:pt x="3039" y="4244"/>
                    <a:pt x="3055" y="4290"/>
                  </a:cubicBezTo>
                  <a:cubicBezTo>
                    <a:pt x="3078" y="4398"/>
                    <a:pt x="3109" y="4528"/>
                    <a:pt x="3132" y="4659"/>
                  </a:cubicBezTo>
                  <a:cubicBezTo>
                    <a:pt x="3147" y="4797"/>
                    <a:pt x="3170" y="4943"/>
                    <a:pt x="3185" y="5088"/>
                  </a:cubicBezTo>
                  <a:cubicBezTo>
                    <a:pt x="3218" y="5533"/>
                    <a:pt x="3255" y="5978"/>
                    <a:pt x="3271" y="6164"/>
                  </a:cubicBezTo>
                  <a:lnTo>
                    <a:pt x="3271" y="6164"/>
                  </a:lnTo>
                  <a:cubicBezTo>
                    <a:pt x="3258" y="5971"/>
                    <a:pt x="3230" y="5528"/>
                    <a:pt x="3201" y="5088"/>
                  </a:cubicBezTo>
                  <a:cubicBezTo>
                    <a:pt x="3185" y="4935"/>
                    <a:pt x="3170" y="4797"/>
                    <a:pt x="3147" y="4659"/>
                  </a:cubicBezTo>
                  <a:cubicBezTo>
                    <a:pt x="3139" y="4590"/>
                    <a:pt x="3124" y="4520"/>
                    <a:pt x="3109" y="4467"/>
                  </a:cubicBezTo>
                  <a:cubicBezTo>
                    <a:pt x="3101" y="4405"/>
                    <a:pt x="3086" y="4344"/>
                    <a:pt x="3070" y="4290"/>
                  </a:cubicBezTo>
                  <a:cubicBezTo>
                    <a:pt x="3055" y="4236"/>
                    <a:pt x="3032" y="4190"/>
                    <a:pt x="3016" y="4144"/>
                  </a:cubicBezTo>
                  <a:cubicBezTo>
                    <a:pt x="3001" y="4106"/>
                    <a:pt x="2986" y="4068"/>
                    <a:pt x="2978" y="4037"/>
                  </a:cubicBezTo>
                  <a:cubicBezTo>
                    <a:pt x="2963" y="4014"/>
                    <a:pt x="2948" y="3991"/>
                    <a:pt x="2940" y="3976"/>
                  </a:cubicBezTo>
                  <a:close/>
                  <a:moveTo>
                    <a:pt x="1934" y="2533"/>
                  </a:moveTo>
                  <a:cubicBezTo>
                    <a:pt x="2986" y="3208"/>
                    <a:pt x="3285" y="4252"/>
                    <a:pt x="3354" y="5019"/>
                  </a:cubicBezTo>
                  <a:cubicBezTo>
                    <a:pt x="3385" y="5449"/>
                    <a:pt x="3362" y="5894"/>
                    <a:pt x="3285" y="6324"/>
                  </a:cubicBezTo>
                  <a:cubicBezTo>
                    <a:pt x="3285" y="6301"/>
                    <a:pt x="3285" y="6285"/>
                    <a:pt x="3277" y="6262"/>
                  </a:cubicBezTo>
                  <a:cubicBezTo>
                    <a:pt x="3277" y="6262"/>
                    <a:pt x="3276" y="6242"/>
                    <a:pt x="3274" y="6204"/>
                  </a:cubicBezTo>
                  <a:lnTo>
                    <a:pt x="3274" y="6204"/>
                  </a:lnTo>
                  <a:cubicBezTo>
                    <a:pt x="3275" y="6217"/>
                    <a:pt x="3276" y="6228"/>
                    <a:pt x="3277" y="6239"/>
                  </a:cubicBezTo>
                  <a:cubicBezTo>
                    <a:pt x="3276" y="6225"/>
                    <a:pt x="3274" y="6199"/>
                    <a:pt x="3271" y="6164"/>
                  </a:cubicBezTo>
                  <a:lnTo>
                    <a:pt x="3271" y="6164"/>
                  </a:lnTo>
                  <a:cubicBezTo>
                    <a:pt x="3272" y="6179"/>
                    <a:pt x="3273" y="6192"/>
                    <a:pt x="3274" y="6204"/>
                  </a:cubicBezTo>
                  <a:lnTo>
                    <a:pt x="3274" y="6204"/>
                  </a:lnTo>
                  <a:cubicBezTo>
                    <a:pt x="3264" y="6122"/>
                    <a:pt x="3244" y="6013"/>
                    <a:pt x="3224" y="5886"/>
                  </a:cubicBezTo>
                  <a:cubicBezTo>
                    <a:pt x="3178" y="5587"/>
                    <a:pt x="3101" y="5188"/>
                    <a:pt x="3009" y="4797"/>
                  </a:cubicBezTo>
                  <a:cubicBezTo>
                    <a:pt x="2963" y="4597"/>
                    <a:pt x="2909" y="4405"/>
                    <a:pt x="2840" y="4221"/>
                  </a:cubicBezTo>
                  <a:cubicBezTo>
                    <a:pt x="2809" y="4129"/>
                    <a:pt x="2763" y="4052"/>
                    <a:pt x="2717" y="3968"/>
                  </a:cubicBezTo>
                  <a:cubicBezTo>
                    <a:pt x="2671" y="3891"/>
                    <a:pt x="2625" y="3822"/>
                    <a:pt x="2587" y="3761"/>
                  </a:cubicBezTo>
                  <a:cubicBezTo>
                    <a:pt x="2541" y="3699"/>
                    <a:pt x="2495" y="3646"/>
                    <a:pt x="2456" y="3600"/>
                  </a:cubicBezTo>
                  <a:cubicBezTo>
                    <a:pt x="2418" y="3554"/>
                    <a:pt x="2387" y="3507"/>
                    <a:pt x="2356" y="3477"/>
                  </a:cubicBezTo>
                  <a:lnTo>
                    <a:pt x="2264" y="3369"/>
                  </a:lnTo>
                  <a:lnTo>
                    <a:pt x="2264" y="3369"/>
                  </a:lnTo>
                  <a:lnTo>
                    <a:pt x="2341" y="3484"/>
                  </a:lnTo>
                  <a:lnTo>
                    <a:pt x="2441" y="3615"/>
                  </a:lnTo>
                  <a:cubicBezTo>
                    <a:pt x="2479" y="3661"/>
                    <a:pt x="2518" y="3722"/>
                    <a:pt x="2556" y="3784"/>
                  </a:cubicBezTo>
                  <a:cubicBezTo>
                    <a:pt x="2656" y="3922"/>
                    <a:pt x="2733" y="4075"/>
                    <a:pt x="2802" y="4236"/>
                  </a:cubicBezTo>
                  <a:cubicBezTo>
                    <a:pt x="2871" y="4413"/>
                    <a:pt x="2924" y="4605"/>
                    <a:pt x="2970" y="4797"/>
                  </a:cubicBezTo>
                  <a:cubicBezTo>
                    <a:pt x="3070" y="5188"/>
                    <a:pt x="3155" y="5579"/>
                    <a:pt x="3208" y="5879"/>
                  </a:cubicBezTo>
                  <a:cubicBezTo>
                    <a:pt x="3239" y="6032"/>
                    <a:pt x="3262" y="6155"/>
                    <a:pt x="3270" y="6239"/>
                  </a:cubicBezTo>
                  <a:lnTo>
                    <a:pt x="3262" y="6193"/>
                  </a:lnTo>
                  <a:cubicBezTo>
                    <a:pt x="3247" y="6147"/>
                    <a:pt x="3231" y="6094"/>
                    <a:pt x="3208" y="6032"/>
                  </a:cubicBezTo>
                  <a:lnTo>
                    <a:pt x="3208" y="6032"/>
                  </a:lnTo>
                  <a:cubicBezTo>
                    <a:pt x="3214" y="6063"/>
                    <a:pt x="3221" y="6089"/>
                    <a:pt x="3227" y="6110"/>
                  </a:cubicBezTo>
                  <a:lnTo>
                    <a:pt x="3227" y="6110"/>
                  </a:lnTo>
                  <a:cubicBezTo>
                    <a:pt x="3227" y="6112"/>
                    <a:pt x="3228" y="6114"/>
                    <a:pt x="3228" y="6117"/>
                  </a:cubicBezTo>
                  <a:lnTo>
                    <a:pt x="3228" y="6117"/>
                  </a:lnTo>
                  <a:cubicBezTo>
                    <a:pt x="3175" y="5981"/>
                    <a:pt x="3115" y="5846"/>
                    <a:pt x="3047" y="5718"/>
                  </a:cubicBezTo>
                  <a:cubicBezTo>
                    <a:pt x="2947" y="5556"/>
                    <a:pt x="2832" y="5411"/>
                    <a:pt x="2709" y="5273"/>
                  </a:cubicBezTo>
                  <a:cubicBezTo>
                    <a:pt x="2648" y="5203"/>
                    <a:pt x="2587" y="5134"/>
                    <a:pt x="2533" y="5058"/>
                  </a:cubicBezTo>
                  <a:cubicBezTo>
                    <a:pt x="2226" y="4651"/>
                    <a:pt x="1888" y="4106"/>
                    <a:pt x="1980" y="3477"/>
                  </a:cubicBezTo>
                  <a:cubicBezTo>
                    <a:pt x="2026" y="3162"/>
                    <a:pt x="2011" y="2840"/>
                    <a:pt x="1934" y="2533"/>
                  </a:cubicBezTo>
                  <a:close/>
                  <a:moveTo>
                    <a:pt x="3234" y="6137"/>
                  </a:moveTo>
                  <a:lnTo>
                    <a:pt x="3234" y="6137"/>
                  </a:lnTo>
                  <a:cubicBezTo>
                    <a:pt x="3241" y="6161"/>
                    <a:pt x="3249" y="6181"/>
                    <a:pt x="3254" y="6201"/>
                  </a:cubicBezTo>
                  <a:lnTo>
                    <a:pt x="3270" y="6270"/>
                  </a:lnTo>
                  <a:cubicBezTo>
                    <a:pt x="3270" y="6293"/>
                    <a:pt x="3277" y="6316"/>
                    <a:pt x="3285" y="6339"/>
                  </a:cubicBezTo>
                  <a:cubicBezTo>
                    <a:pt x="3285" y="6347"/>
                    <a:pt x="3285" y="6347"/>
                    <a:pt x="3285" y="6355"/>
                  </a:cubicBezTo>
                  <a:cubicBezTo>
                    <a:pt x="3270" y="6293"/>
                    <a:pt x="3254" y="6232"/>
                    <a:pt x="3239" y="6178"/>
                  </a:cubicBezTo>
                  <a:cubicBezTo>
                    <a:pt x="3239" y="6166"/>
                    <a:pt x="3237" y="6152"/>
                    <a:pt x="3234" y="6137"/>
                  </a:cubicBezTo>
                  <a:close/>
                  <a:moveTo>
                    <a:pt x="3047" y="8481"/>
                  </a:moveTo>
                  <a:lnTo>
                    <a:pt x="3019" y="8501"/>
                  </a:lnTo>
                  <a:lnTo>
                    <a:pt x="3019" y="8501"/>
                  </a:lnTo>
                  <a:cubicBezTo>
                    <a:pt x="3028" y="8495"/>
                    <a:pt x="3037" y="8488"/>
                    <a:pt x="3047" y="8481"/>
                  </a:cubicBezTo>
                  <a:close/>
                  <a:moveTo>
                    <a:pt x="2855" y="8503"/>
                  </a:moveTo>
                  <a:cubicBezTo>
                    <a:pt x="2855" y="8503"/>
                    <a:pt x="2855" y="8503"/>
                    <a:pt x="2855" y="8503"/>
                  </a:cubicBezTo>
                  <a:lnTo>
                    <a:pt x="2855" y="8503"/>
                  </a:lnTo>
                  <a:cubicBezTo>
                    <a:pt x="2855" y="8503"/>
                    <a:pt x="2855" y="8503"/>
                    <a:pt x="2855" y="8503"/>
                  </a:cubicBezTo>
                  <a:close/>
                  <a:moveTo>
                    <a:pt x="1758" y="6477"/>
                  </a:moveTo>
                  <a:cubicBezTo>
                    <a:pt x="2065" y="6608"/>
                    <a:pt x="2924" y="6999"/>
                    <a:pt x="2886" y="8503"/>
                  </a:cubicBezTo>
                  <a:cubicBezTo>
                    <a:pt x="2886" y="8503"/>
                    <a:pt x="2886" y="8511"/>
                    <a:pt x="2886" y="8511"/>
                  </a:cubicBezTo>
                  <a:lnTo>
                    <a:pt x="2878" y="8511"/>
                  </a:lnTo>
                  <a:lnTo>
                    <a:pt x="2878" y="8503"/>
                  </a:lnTo>
                  <a:cubicBezTo>
                    <a:pt x="2878" y="8503"/>
                    <a:pt x="2871" y="8427"/>
                    <a:pt x="2855" y="8319"/>
                  </a:cubicBezTo>
                  <a:cubicBezTo>
                    <a:pt x="2832" y="8204"/>
                    <a:pt x="2802" y="8058"/>
                    <a:pt x="2756" y="7912"/>
                  </a:cubicBezTo>
                  <a:cubicBezTo>
                    <a:pt x="2740" y="7836"/>
                    <a:pt x="2717" y="7767"/>
                    <a:pt x="2694" y="7698"/>
                  </a:cubicBezTo>
                  <a:cubicBezTo>
                    <a:pt x="2679" y="7667"/>
                    <a:pt x="2671" y="7628"/>
                    <a:pt x="2663" y="7598"/>
                  </a:cubicBezTo>
                  <a:lnTo>
                    <a:pt x="2625" y="7513"/>
                  </a:lnTo>
                  <a:cubicBezTo>
                    <a:pt x="2602" y="7460"/>
                    <a:pt x="2587" y="7421"/>
                    <a:pt x="2571" y="7391"/>
                  </a:cubicBezTo>
                  <a:lnTo>
                    <a:pt x="2548" y="7345"/>
                  </a:lnTo>
                  <a:lnTo>
                    <a:pt x="2548" y="7345"/>
                  </a:lnTo>
                  <a:cubicBezTo>
                    <a:pt x="2548" y="7345"/>
                    <a:pt x="2571" y="7414"/>
                    <a:pt x="2610" y="7521"/>
                  </a:cubicBezTo>
                  <a:cubicBezTo>
                    <a:pt x="2648" y="7628"/>
                    <a:pt x="2694" y="7774"/>
                    <a:pt x="2740" y="7912"/>
                  </a:cubicBezTo>
                  <a:cubicBezTo>
                    <a:pt x="2786" y="8058"/>
                    <a:pt x="2817" y="8204"/>
                    <a:pt x="2840" y="8319"/>
                  </a:cubicBezTo>
                  <a:cubicBezTo>
                    <a:pt x="2855" y="8434"/>
                    <a:pt x="2871" y="8488"/>
                    <a:pt x="2871" y="8503"/>
                  </a:cubicBezTo>
                  <a:cubicBezTo>
                    <a:pt x="2863" y="8465"/>
                    <a:pt x="2832" y="8381"/>
                    <a:pt x="2794" y="8281"/>
                  </a:cubicBezTo>
                  <a:cubicBezTo>
                    <a:pt x="2748" y="8135"/>
                    <a:pt x="2671" y="7935"/>
                    <a:pt x="2587" y="7744"/>
                  </a:cubicBezTo>
                  <a:cubicBezTo>
                    <a:pt x="2541" y="7651"/>
                    <a:pt x="2502" y="7552"/>
                    <a:pt x="2456" y="7467"/>
                  </a:cubicBezTo>
                  <a:cubicBezTo>
                    <a:pt x="2433" y="7421"/>
                    <a:pt x="2418" y="7383"/>
                    <a:pt x="2395" y="7345"/>
                  </a:cubicBezTo>
                  <a:lnTo>
                    <a:pt x="2333" y="7229"/>
                  </a:lnTo>
                  <a:cubicBezTo>
                    <a:pt x="2310" y="7199"/>
                    <a:pt x="2295" y="7168"/>
                    <a:pt x="2280" y="7137"/>
                  </a:cubicBezTo>
                  <a:cubicBezTo>
                    <a:pt x="2257" y="7107"/>
                    <a:pt x="2249" y="7084"/>
                    <a:pt x="2234" y="7068"/>
                  </a:cubicBezTo>
                  <a:cubicBezTo>
                    <a:pt x="2211" y="7030"/>
                    <a:pt x="2195" y="7007"/>
                    <a:pt x="2195" y="7007"/>
                  </a:cubicBezTo>
                  <a:lnTo>
                    <a:pt x="2195" y="7007"/>
                  </a:lnTo>
                  <a:lnTo>
                    <a:pt x="2218" y="7068"/>
                  </a:lnTo>
                  <a:lnTo>
                    <a:pt x="2303" y="7245"/>
                  </a:lnTo>
                  <a:cubicBezTo>
                    <a:pt x="2341" y="7314"/>
                    <a:pt x="2379" y="7391"/>
                    <a:pt x="2418" y="7483"/>
                  </a:cubicBezTo>
                  <a:cubicBezTo>
                    <a:pt x="2464" y="7567"/>
                    <a:pt x="2510" y="7659"/>
                    <a:pt x="2556" y="7759"/>
                  </a:cubicBezTo>
                  <a:cubicBezTo>
                    <a:pt x="2648" y="7951"/>
                    <a:pt x="2725" y="8143"/>
                    <a:pt x="2786" y="8281"/>
                  </a:cubicBezTo>
                  <a:cubicBezTo>
                    <a:pt x="2832" y="8388"/>
                    <a:pt x="2863" y="8473"/>
                    <a:pt x="2871" y="8503"/>
                  </a:cubicBezTo>
                  <a:lnTo>
                    <a:pt x="2855" y="8503"/>
                  </a:lnTo>
                  <a:lnTo>
                    <a:pt x="2832" y="8496"/>
                  </a:lnTo>
                  <a:lnTo>
                    <a:pt x="2817" y="8473"/>
                  </a:lnTo>
                  <a:lnTo>
                    <a:pt x="2817" y="8473"/>
                  </a:lnTo>
                  <a:cubicBezTo>
                    <a:pt x="2832" y="8488"/>
                    <a:pt x="2847" y="8495"/>
                    <a:pt x="2855" y="8503"/>
                  </a:cubicBezTo>
                  <a:lnTo>
                    <a:pt x="2855" y="8503"/>
                  </a:lnTo>
                  <a:cubicBezTo>
                    <a:pt x="2853" y="8501"/>
                    <a:pt x="2837" y="8486"/>
                    <a:pt x="2809" y="8465"/>
                  </a:cubicBezTo>
                  <a:cubicBezTo>
                    <a:pt x="2794" y="8442"/>
                    <a:pt x="2771" y="8404"/>
                    <a:pt x="2748" y="8358"/>
                  </a:cubicBezTo>
                  <a:cubicBezTo>
                    <a:pt x="2686" y="8250"/>
                    <a:pt x="2625" y="8135"/>
                    <a:pt x="2571" y="8020"/>
                  </a:cubicBezTo>
                  <a:cubicBezTo>
                    <a:pt x="2548" y="7958"/>
                    <a:pt x="2518" y="7897"/>
                    <a:pt x="2495" y="7836"/>
                  </a:cubicBezTo>
                  <a:cubicBezTo>
                    <a:pt x="2472" y="7774"/>
                    <a:pt x="2449" y="7721"/>
                    <a:pt x="2426" y="7675"/>
                  </a:cubicBezTo>
                  <a:cubicBezTo>
                    <a:pt x="2387" y="7575"/>
                    <a:pt x="2357" y="7513"/>
                    <a:pt x="2356" y="7513"/>
                  </a:cubicBezTo>
                  <a:lnTo>
                    <a:pt x="2356" y="7513"/>
                  </a:lnTo>
                  <a:cubicBezTo>
                    <a:pt x="2356" y="7513"/>
                    <a:pt x="2380" y="7582"/>
                    <a:pt x="2410" y="7675"/>
                  </a:cubicBezTo>
                  <a:cubicBezTo>
                    <a:pt x="2433" y="7728"/>
                    <a:pt x="2449" y="7782"/>
                    <a:pt x="2479" y="7843"/>
                  </a:cubicBezTo>
                  <a:cubicBezTo>
                    <a:pt x="2502" y="7905"/>
                    <a:pt x="2533" y="7966"/>
                    <a:pt x="2564" y="8028"/>
                  </a:cubicBezTo>
                  <a:cubicBezTo>
                    <a:pt x="2617" y="8143"/>
                    <a:pt x="2679" y="8258"/>
                    <a:pt x="2740" y="8365"/>
                  </a:cubicBezTo>
                  <a:cubicBezTo>
                    <a:pt x="2763" y="8404"/>
                    <a:pt x="2786" y="8434"/>
                    <a:pt x="2802" y="8457"/>
                  </a:cubicBezTo>
                  <a:cubicBezTo>
                    <a:pt x="2779" y="8434"/>
                    <a:pt x="2740" y="8404"/>
                    <a:pt x="2702" y="8365"/>
                  </a:cubicBezTo>
                  <a:cubicBezTo>
                    <a:pt x="2587" y="8242"/>
                    <a:pt x="2495" y="8112"/>
                    <a:pt x="2418" y="7966"/>
                  </a:cubicBezTo>
                  <a:cubicBezTo>
                    <a:pt x="2379" y="7882"/>
                    <a:pt x="2349" y="7797"/>
                    <a:pt x="2326" y="7721"/>
                  </a:cubicBezTo>
                  <a:cubicBezTo>
                    <a:pt x="2295" y="7644"/>
                    <a:pt x="2272" y="7567"/>
                    <a:pt x="2249" y="7506"/>
                  </a:cubicBezTo>
                  <a:cubicBezTo>
                    <a:pt x="2203" y="7375"/>
                    <a:pt x="2172" y="7291"/>
                    <a:pt x="2172" y="7291"/>
                  </a:cubicBezTo>
                  <a:lnTo>
                    <a:pt x="2172" y="7291"/>
                  </a:lnTo>
                  <a:cubicBezTo>
                    <a:pt x="2172" y="7291"/>
                    <a:pt x="2195" y="7383"/>
                    <a:pt x="2234" y="7506"/>
                  </a:cubicBezTo>
                  <a:cubicBezTo>
                    <a:pt x="2257" y="7575"/>
                    <a:pt x="2280" y="7644"/>
                    <a:pt x="2303" y="7728"/>
                  </a:cubicBezTo>
                  <a:cubicBezTo>
                    <a:pt x="2333" y="7813"/>
                    <a:pt x="2372" y="7889"/>
                    <a:pt x="2410" y="7966"/>
                  </a:cubicBezTo>
                  <a:cubicBezTo>
                    <a:pt x="2479" y="8120"/>
                    <a:pt x="2579" y="8250"/>
                    <a:pt x="2694" y="8365"/>
                  </a:cubicBezTo>
                  <a:cubicBezTo>
                    <a:pt x="2740" y="8411"/>
                    <a:pt x="2786" y="8450"/>
                    <a:pt x="2817" y="8473"/>
                  </a:cubicBezTo>
                  <a:lnTo>
                    <a:pt x="2832" y="8503"/>
                  </a:lnTo>
                  <a:cubicBezTo>
                    <a:pt x="2740" y="8473"/>
                    <a:pt x="2656" y="8427"/>
                    <a:pt x="2579" y="8365"/>
                  </a:cubicBezTo>
                  <a:cubicBezTo>
                    <a:pt x="2395" y="8219"/>
                    <a:pt x="2165" y="7935"/>
                    <a:pt x="2034" y="7368"/>
                  </a:cubicBezTo>
                  <a:cubicBezTo>
                    <a:pt x="1988" y="7122"/>
                    <a:pt x="1888" y="6700"/>
                    <a:pt x="1758" y="6477"/>
                  </a:cubicBezTo>
                  <a:close/>
                  <a:moveTo>
                    <a:pt x="6140" y="6569"/>
                  </a:moveTo>
                  <a:lnTo>
                    <a:pt x="6140" y="6569"/>
                  </a:lnTo>
                  <a:cubicBezTo>
                    <a:pt x="5818" y="7053"/>
                    <a:pt x="5434" y="7498"/>
                    <a:pt x="4989" y="7882"/>
                  </a:cubicBezTo>
                  <a:cubicBezTo>
                    <a:pt x="4556" y="8258"/>
                    <a:pt x="3958" y="8650"/>
                    <a:pt x="3360" y="8650"/>
                  </a:cubicBezTo>
                  <a:cubicBezTo>
                    <a:pt x="3227" y="8650"/>
                    <a:pt x="3094" y="8631"/>
                    <a:pt x="2963" y="8588"/>
                  </a:cubicBezTo>
                  <a:lnTo>
                    <a:pt x="3009" y="8580"/>
                  </a:lnTo>
                  <a:lnTo>
                    <a:pt x="3070" y="8572"/>
                  </a:lnTo>
                  <a:cubicBezTo>
                    <a:pt x="3116" y="8572"/>
                    <a:pt x="3162" y="8580"/>
                    <a:pt x="3216" y="8580"/>
                  </a:cubicBezTo>
                  <a:lnTo>
                    <a:pt x="3308" y="8580"/>
                  </a:lnTo>
                  <a:cubicBezTo>
                    <a:pt x="3346" y="8580"/>
                    <a:pt x="3377" y="8580"/>
                    <a:pt x="3415" y="8572"/>
                  </a:cubicBezTo>
                  <a:cubicBezTo>
                    <a:pt x="3492" y="8565"/>
                    <a:pt x="3569" y="8549"/>
                    <a:pt x="3646" y="8534"/>
                  </a:cubicBezTo>
                  <a:cubicBezTo>
                    <a:pt x="3692" y="8526"/>
                    <a:pt x="3730" y="8519"/>
                    <a:pt x="3769" y="8503"/>
                  </a:cubicBezTo>
                  <a:cubicBezTo>
                    <a:pt x="3807" y="8496"/>
                    <a:pt x="3838" y="8480"/>
                    <a:pt x="3876" y="8473"/>
                  </a:cubicBezTo>
                  <a:cubicBezTo>
                    <a:pt x="3907" y="8457"/>
                    <a:pt x="3945" y="8442"/>
                    <a:pt x="3968" y="8427"/>
                  </a:cubicBezTo>
                  <a:cubicBezTo>
                    <a:pt x="3999" y="8411"/>
                    <a:pt x="4029" y="8404"/>
                    <a:pt x="4060" y="8388"/>
                  </a:cubicBezTo>
                  <a:cubicBezTo>
                    <a:pt x="4083" y="8373"/>
                    <a:pt x="4106" y="8358"/>
                    <a:pt x="4129" y="8350"/>
                  </a:cubicBezTo>
                  <a:lnTo>
                    <a:pt x="4183" y="8319"/>
                  </a:lnTo>
                  <a:lnTo>
                    <a:pt x="4229" y="8288"/>
                  </a:lnTo>
                  <a:lnTo>
                    <a:pt x="4229" y="8288"/>
                  </a:lnTo>
                  <a:lnTo>
                    <a:pt x="4183" y="8311"/>
                  </a:lnTo>
                  <a:cubicBezTo>
                    <a:pt x="4152" y="8327"/>
                    <a:pt x="4106" y="8350"/>
                    <a:pt x="4052" y="8373"/>
                  </a:cubicBezTo>
                  <a:cubicBezTo>
                    <a:pt x="3999" y="8396"/>
                    <a:pt x="3930" y="8427"/>
                    <a:pt x="3861" y="8450"/>
                  </a:cubicBezTo>
                  <a:cubicBezTo>
                    <a:pt x="3784" y="8480"/>
                    <a:pt x="3715" y="8496"/>
                    <a:pt x="3638" y="8519"/>
                  </a:cubicBezTo>
                  <a:cubicBezTo>
                    <a:pt x="3561" y="8534"/>
                    <a:pt x="3485" y="8549"/>
                    <a:pt x="3408" y="8557"/>
                  </a:cubicBezTo>
                  <a:cubicBezTo>
                    <a:pt x="3369" y="8557"/>
                    <a:pt x="3339" y="8565"/>
                    <a:pt x="3300" y="8572"/>
                  </a:cubicBezTo>
                  <a:lnTo>
                    <a:pt x="3078" y="8572"/>
                  </a:lnTo>
                  <a:cubicBezTo>
                    <a:pt x="3116" y="8565"/>
                    <a:pt x="3162" y="8557"/>
                    <a:pt x="3208" y="8542"/>
                  </a:cubicBezTo>
                  <a:cubicBezTo>
                    <a:pt x="3254" y="8534"/>
                    <a:pt x="3293" y="8526"/>
                    <a:pt x="3346" y="8511"/>
                  </a:cubicBezTo>
                  <a:cubicBezTo>
                    <a:pt x="3392" y="8503"/>
                    <a:pt x="3439" y="8488"/>
                    <a:pt x="3492" y="8473"/>
                  </a:cubicBezTo>
                  <a:cubicBezTo>
                    <a:pt x="3600" y="8442"/>
                    <a:pt x="3707" y="8404"/>
                    <a:pt x="3815" y="8365"/>
                  </a:cubicBezTo>
                  <a:cubicBezTo>
                    <a:pt x="3868" y="8342"/>
                    <a:pt x="3922" y="8319"/>
                    <a:pt x="3976" y="8296"/>
                  </a:cubicBezTo>
                  <a:cubicBezTo>
                    <a:pt x="4022" y="8273"/>
                    <a:pt x="4075" y="8250"/>
                    <a:pt x="4122" y="8227"/>
                  </a:cubicBezTo>
                  <a:cubicBezTo>
                    <a:pt x="4175" y="8204"/>
                    <a:pt x="4221" y="8181"/>
                    <a:pt x="4260" y="8150"/>
                  </a:cubicBezTo>
                  <a:cubicBezTo>
                    <a:pt x="4306" y="8127"/>
                    <a:pt x="4344" y="8104"/>
                    <a:pt x="4382" y="8081"/>
                  </a:cubicBezTo>
                  <a:cubicBezTo>
                    <a:pt x="4421" y="8058"/>
                    <a:pt x="4452" y="8035"/>
                    <a:pt x="4475" y="8020"/>
                  </a:cubicBezTo>
                  <a:cubicBezTo>
                    <a:pt x="4505" y="7997"/>
                    <a:pt x="4536" y="7981"/>
                    <a:pt x="4551" y="7966"/>
                  </a:cubicBezTo>
                  <a:lnTo>
                    <a:pt x="4613" y="7920"/>
                  </a:lnTo>
                  <a:lnTo>
                    <a:pt x="4551" y="7958"/>
                  </a:lnTo>
                  <a:cubicBezTo>
                    <a:pt x="4505" y="7989"/>
                    <a:pt x="4444" y="8028"/>
                    <a:pt x="4367" y="8066"/>
                  </a:cubicBezTo>
                  <a:cubicBezTo>
                    <a:pt x="4298" y="8112"/>
                    <a:pt x="4206" y="8158"/>
                    <a:pt x="4114" y="8204"/>
                  </a:cubicBezTo>
                  <a:cubicBezTo>
                    <a:pt x="4014" y="8258"/>
                    <a:pt x="3914" y="8304"/>
                    <a:pt x="3807" y="8350"/>
                  </a:cubicBezTo>
                  <a:cubicBezTo>
                    <a:pt x="3699" y="8388"/>
                    <a:pt x="3592" y="8427"/>
                    <a:pt x="3485" y="8457"/>
                  </a:cubicBezTo>
                  <a:cubicBezTo>
                    <a:pt x="3439" y="8473"/>
                    <a:pt x="3385" y="8496"/>
                    <a:pt x="3339" y="8503"/>
                  </a:cubicBezTo>
                  <a:cubicBezTo>
                    <a:pt x="3293" y="8519"/>
                    <a:pt x="3239" y="8526"/>
                    <a:pt x="3201" y="8542"/>
                  </a:cubicBezTo>
                  <a:cubicBezTo>
                    <a:pt x="3147" y="8549"/>
                    <a:pt x="3093" y="8565"/>
                    <a:pt x="3055" y="8572"/>
                  </a:cubicBezTo>
                  <a:lnTo>
                    <a:pt x="3039" y="8572"/>
                  </a:lnTo>
                  <a:lnTo>
                    <a:pt x="3001" y="8580"/>
                  </a:lnTo>
                  <a:lnTo>
                    <a:pt x="2947" y="8588"/>
                  </a:lnTo>
                  <a:lnTo>
                    <a:pt x="2947" y="8580"/>
                  </a:lnTo>
                  <a:cubicBezTo>
                    <a:pt x="2963" y="8572"/>
                    <a:pt x="2993" y="8557"/>
                    <a:pt x="3024" y="8549"/>
                  </a:cubicBezTo>
                  <a:cubicBezTo>
                    <a:pt x="3086" y="8519"/>
                    <a:pt x="3185" y="8480"/>
                    <a:pt x="3308" y="8442"/>
                  </a:cubicBezTo>
                  <a:cubicBezTo>
                    <a:pt x="3423" y="8404"/>
                    <a:pt x="3561" y="8358"/>
                    <a:pt x="3707" y="8296"/>
                  </a:cubicBezTo>
                  <a:cubicBezTo>
                    <a:pt x="3784" y="8265"/>
                    <a:pt x="3853" y="8235"/>
                    <a:pt x="3930" y="8196"/>
                  </a:cubicBezTo>
                  <a:cubicBezTo>
                    <a:pt x="4006" y="8166"/>
                    <a:pt x="4083" y="8127"/>
                    <a:pt x="4160" y="8089"/>
                  </a:cubicBezTo>
                  <a:cubicBezTo>
                    <a:pt x="4229" y="8051"/>
                    <a:pt x="4306" y="8005"/>
                    <a:pt x="4375" y="7966"/>
                  </a:cubicBezTo>
                  <a:cubicBezTo>
                    <a:pt x="4444" y="7920"/>
                    <a:pt x="4513" y="7874"/>
                    <a:pt x="4574" y="7828"/>
                  </a:cubicBezTo>
                  <a:cubicBezTo>
                    <a:pt x="4643" y="7782"/>
                    <a:pt x="4705" y="7736"/>
                    <a:pt x="4758" y="7690"/>
                  </a:cubicBezTo>
                  <a:cubicBezTo>
                    <a:pt x="4812" y="7644"/>
                    <a:pt x="4866" y="7605"/>
                    <a:pt x="4912" y="7559"/>
                  </a:cubicBezTo>
                  <a:cubicBezTo>
                    <a:pt x="4958" y="7521"/>
                    <a:pt x="5004" y="7475"/>
                    <a:pt x="5035" y="7444"/>
                  </a:cubicBezTo>
                  <a:cubicBezTo>
                    <a:pt x="5073" y="7406"/>
                    <a:pt x="5104" y="7375"/>
                    <a:pt x="5135" y="7345"/>
                  </a:cubicBezTo>
                  <a:lnTo>
                    <a:pt x="5211" y="7260"/>
                  </a:lnTo>
                  <a:lnTo>
                    <a:pt x="5127" y="7337"/>
                  </a:lnTo>
                  <a:lnTo>
                    <a:pt x="5027" y="7429"/>
                  </a:lnTo>
                  <a:cubicBezTo>
                    <a:pt x="4989" y="7460"/>
                    <a:pt x="4943" y="7498"/>
                    <a:pt x="4897" y="7536"/>
                  </a:cubicBezTo>
                  <a:cubicBezTo>
                    <a:pt x="4851" y="7575"/>
                    <a:pt x="4797" y="7621"/>
                    <a:pt x="4743" y="7659"/>
                  </a:cubicBezTo>
                  <a:cubicBezTo>
                    <a:pt x="4682" y="7705"/>
                    <a:pt x="4620" y="7751"/>
                    <a:pt x="4559" y="7797"/>
                  </a:cubicBezTo>
                  <a:cubicBezTo>
                    <a:pt x="4498" y="7836"/>
                    <a:pt x="4428" y="7889"/>
                    <a:pt x="4359" y="7928"/>
                  </a:cubicBezTo>
                  <a:cubicBezTo>
                    <a:pt x="4290" y="7966"/>
                    <a:pt x="4221" y="8020"/>
                    <a:pt x="4145" y="8058"/>
                  </a:cubicBezTo>
                  <a:cubicBezTo>
                    <a:pt x="4075" y="8097"/>
                    <a:pt x="3999" y="8135"/>
                    <a:pt x="3930" y="8173"/>
                  </a:cubicBezTo>
                  <a:cubicBezTo>
                    <a:pt x="3853" y="8212"/>
                    <a:pt x="3776" y="8242"/>
                    <a:pt x="3707" y="8273"/>
                  </a:cubicBezTo>
                  <a:cubicBezTo>
                    <a:pt x="3561" y="8334"/>
                    <a:pt x="3423" y="8381"/>
                    <a:pt x="3308" y="8427"/>
                  </a:cubicBezTo>
                  <a:cubicBezTo>
                    <a:pt x="3193" y="8473"/>
                    <a:pt x="3093" y="8511"/>
                    <a:pt x="3024" y="8542"/>
                  </a:cubicBezTo>
                  <a:lnTo>
                    <a:pt x="3001" y="8549"/>
                  </a:lnTo>
                  <a:cubicBezTo>
                    <a:pt x="3001" y="8549"/>
                    <a:pt x="3039" y="8511"/>
                    <a:pt x="3109" y="8450"/>
                  </a:cubicBezTo>
                  <a:lnTo>
                    <a:pt x="3155" y="8419"/>
                  </a:lnTo>
                  <a:cubicBezTo>
                    <a:pt x="3293" y="8334"/>
                    <a:pt x="3492" y="8235"/>
                    <a:pt x="3676" y="8127"/>
                  </a:cubicBezTo>
                  <a:cubicBezTo>
                    <a:pt x="3722" y="8104"/>
                    <a:pt x="3776" y="8074"/>
                    <a:pt x="3822" y="8051"/>
                  </a:cubicBezTo>
                  <a:cubicBezTo>
                    <a:pt x="3868" y="8020"/>
                    <a:pt x="3907" y="7989"/>
                    <a:pt x="3953" y="7966"/>
                  </a:cubicBezTo>
                  <a:cubicBezTo>
                    <a:pt x="3999" y="7935"/>
                    <a:pt x="4037" y="7905"/>
                    <a:pt x="4075" y="7882"/>
                  </a:cubicBezTo>
                  <a:cubicBezTo>
                    <a:pt x="4106" y="7851"/>
                    <a:pt x="4145" y="7820"/>
                    <a:pt x="4175" y="7797"/>
                  </a:cubicBezTo>
                  <a:cubicBezTo>
                    <a:pt x="4206" y="7774"/>
                    <a:pt x="4229" y="7744"/>
                    <a:pt x="4260" y="7721"/>
                  </a:cubicBezTo>
                  <a:cubicBezTo>
                    <a:pt x="4275" y="7698"/>
                    <a:pt x="4298" y="7682"/>
                    <a:pt x="4313" y="7659"/>
                  </a:cubicBezTo>
                  <a:lnTo>
                    <a:pt x="4367" y="7598"/>
                  </a:lnTo>
                  <a:lnTo>
                    <a:pt x="4313" y="7651"/>
                  </a:lnTo>
                  <a:cubicBezTo>
                    <a:pt x="4290" y="7675"/>
                    <a:pt x="4275" y="7690"/>
                    <a:pt x="4252" y="7713"/>
                  </a:cubicBezTo>
                  <a:lnTo>
                    <a:pt x="4214" y="7744"/>
                  </a:lnTo>
                  <a:lnTo>
                    <a:pt x="4168" y="7782"/>
                  </a:lnTo>
                  <a:cubicBezTo>
                    <a:pt x="4137" y="7813"/>
                    <a:pt x="4098" y="7836"/>
                    <a:pt x="4060" y="7866"/>
                  </a:cubicBezTo>
                  <a:lnTo>
                    <a:pt x="3945" y="7943"/>
                  </a:lnTo>
                  <a:cubicBezTo>
                    <a:pt x="3861" y="8005"/>
                    <a:pt x="3769" y="8058"/>
                    <a:pt x="3669" y="8112"/>
                  </a:cubicBezTo>
                  <a:cubicBezTo>
                    <a:pt x="3477" y="8219"/>
                    <a:pt x="3285" y="8327"/>
                    <a:pt x="3155" y="8411"/>
                  </a:cubicBezTo>
                  <a:lnTo>
                    <a:pt x="3132" y="8427"/>
                  </a:lnTo>
                  <a:lnTo>
                    <a:pt x="3285" y="8273"/>
                  </a:lnTo>
                  <a:cubicBezTo>
                    <a:pt x="3492" y="8066"/>
                    <a:pt x="3707" y="7874"/>
                    <a:pt x="3937" y="7690"/>
                  </a:cubicBezTo>
                  <a:cubicBezTo>
                    <a:pt x="4060" y="7590"/>
                    <a:pt x="4183" y="7498"/>
                    <a:pt x="4321" y="7421"/>
                  </a:cubicBezTo>
                  <a:cubicBezTo>
                    <a:pt x="4444" y="7337"/>
                    <a:pt x="4567" y="7268"/>
                    <a:pt x="4666" y="7214"/>
                  </a:cubicBezTo>
                  <a:lnTo>
                    <a:pt x="4820" y="7137"/>
                  </a:lnTo>
                  <a:lnTo>
                    <a:pt x="4935" y="7091"/>
                  </a:lnTo>
                  <a:cubicBezTo>
                    <a:pt x="4966" y="7076"/>
                    <a:pt x="4989" y="7068"/>
                    <a:pt x="5004" y="7061"/>
                  </a:cubicBezTo>
                  <a:lnTo>
                    <a:pt x="5035" y="7045"/>
                  </a:lnTo>
                  <a:lnTo>
                    <a:pt x="5035" y="7045"/>
                  </a:lnTo>
                  <a:cubicBezTo>
                    <a:pt x="5035" y="7045"/>
                    <a:pt x="4996" y="7061"/>
                    <a:pt x="4927" y="7076"/>
                  </a:cubicBezTo>
                  <a:cubicBezTo>
                    <a:pt x="4897" y="7091"/>
                    <a:pt x="4851" y="7099"/>
                    <a:pt x="4805" y="7122"/>
                  </a:cubicBezTo>
                  <a:cubicBezTo>
                    <a:pt x="4758" y="7137"/>
                    <a:pt x="4712" y="7160"/>
                    <a:pt x="4659" y="7183"/>
                  </a:cubicBezTo>
                  <a:cubicBezTo>
                    <a:pt x="4597" y="7206"/>
                    <a:pt x="4544" y="7237"/>
                    <a:pt x="4482" y="7268"/>
                  </a:cubicBezTo>
                  <a:cubicBezTo>
                    <a:pt x="4421" y="7306"/>
                    <a:pt x="4359" y="7345"/>
                    <a:pt x="4290" y="7383"/>
                  </a:cubicBezTo>
                  <a:cubicBezTo>
                    <a:pt x="4160" y="7467"/>
                    <a:pt x="4029" y="7559"/>
                    <a:pt x="3907" y="7667"/>
                  </a:cubicBezTo>
                  <a:cubicBezTo>
                    <a:pt x="3684" y="7851"/>
                    <a:pt x="3469" y="8051"/>
                    <a:pt x="3270" y="8265"/>
                  </a:cubicBezTo>
                  <a:lnTo>
                    <a:pt x="3093" y="8450"/>
                  </a:lnTo>
                  <a:cubicBezTo>
                    <a:pt x="3075" y="8460"/>
                    <a:pt x="3061" y="8471"/>
                    <a:pt x="3047" y="8481"/>
                  </a:cubicBezTo>
                  <a:lnTo>
                    <a:pt x="3047" y="8481"/>
                  </a:lnTo>
                  <a:lnTo>
                    <a:pt x="3070" y="8465"/>
                  </a:lnTo>
                  <a:lnTo>
                    <a:pt x="3070" y="8465"/>
                  </a:lnTo>
                  <a:lnTo>
                    <a:pt x="2993" y="8549"/>
                  </a:lnTo>
                  <a:lnTo>
                    <a:pt x="2955" y="8565"/>
                  </a:lnTo>
                  <a:lnTo>
                    <a:pt x="2955" y="8565"/>
                  </a:lnTo>
                  <a:lnTo>
                    <a:pt x="2993" y="8519"/>
                  </a:lnTo>
                  <a:lnTo>
                    <a:pt x="3019" y="8501"/>
                  </a:lnTo>
                  <a:lnTo>
                    <a:pt x="3019" y="8501"/>
                  </a:lnTo>
                  <a:cubicBezTo>
                    <a:pt x="3013" y="8505"/>
                    <a:pt x="3007" y="8508"/>
                    <a:pt x="3001" y="8511"/>
                  </a:cubicBezTo>
                  <a:cubicBezTo>
                    <a:pt x="3415" y="7897"/>
                    <a:pt x="3976" y="7391"/>
                    <a:pt x="4636" y="7053"/>
                  </a:cubicBezTo>
                  <a:cubicBezTo>
                    <a:pt x="4958" y="6938"/>
                    <a:pt x="5303" y="6830"/>
                    <a:pt x="5595" y="6746"/>
                  </a:cubicBezTo>
                  <a:cubicBezTo>
                    <a:pt x="5841" y="6669"/>
                    <a:pt x="6032" y="6608"/>
                    <a:pt x="6140" y="6569"/>
                  </a:cubicBezTo>
                  <a:close/>
                  <a:moveTo>
                    <a:pt x="3592" y="9585"/>
                  </a:moveTo>
                  <a:lnTo>
                    <a:pt x="3538" y="9624"/>
                  </a:lnTo>
                  <a:cubicBezTo>
                    <a:pt x="3515" y="9639"/>
                    <a:pt x="3500" y="9654"/>
                    <a:pt x="3477" y="9670"/>
                  </a:cubicBezTo>
                  <a:cubicBezTo>
                    <a:pt x="3446" y="9685"/>
                    <a:pt x="3423" y="9708"/>
                    <a:pt x="3392" y="9731"/>
                  </a:cubicBezTo>
                  <a:cubicBezTo>
                    <a:pt x="3362" y="9754"/>
                    <a:pt x="3331" y="9785"/>
                    <a:pt x="3300" y="9808"/>
                  </a:cubicBezTo>
                  <a:cubicBezTo>
                    <a:pt x="3262" y="9839"/>
                    <a:pt x="3231" y="9869"/>
                    <a:pt x="3201" y="9908"/>
                  </a:cubicBezTo>
                  <a:cubicBezTo>
                    <a:pt x="3170" y="9946"/>
                    <a:pt x="3132" y="9977"/>
                    <a:pt x="3109" y="10007"/>
                  </a:cubicBezTo>
                  <a:cubicBezTo>
                    <a:pt x="3078" y="10046"/>
                    <a:pt x="3039" y="10084"/>
                    <a:pt x="3009" y="10123"/>
                  </a:cubicBezTo>
                  <a:cubicBezTo>
                    <a:pt x="2902" y="10242"/>
                    <a:pt x="2800" y="10367"/>
                    <a:pt x="2720" y="10476"/>
                  </a:cubicBezTo>
                  <a:lnTo>
                    <a:pt x="2720" y="10476"/>
                  </a:lnTo>
                  <a:cubicBezTo>
                    <a:pt x="2804" y="10371"/>
                    <a:pt x="2908" y="10244"/>
                    <a:pt x="3016" y="10123"/>
                  </a:cubicBezTo>
                  <a:cubicBezTo>
                    <a:pt x="3086" y="10053"/>
                    <a:pt x="3155" y="9984"/>
                    <a:pt x="3216" y="9915"/>
                  </a:cubicBezTo>
                  <a:cubicBezTo>
                    <a:pt x="3285" y="9854"/>
                    <a:pt x="3346" y="9793"/>
                    <a:pt x="3408" y="9747"/>
                  </a:cubicBezTo>
                  <a:cubicBezTo>
                    <a:pt x="3462" y="9693"/>
                    <a:pt x="3508" y="9654"/>
                    <a:pt x="3538" y="9631"/>
                  </a:cubicBezTo>
                  <a:lnTo>
                    <a:pt x="3592" y="9585"/>
                  </a:lnTo>
                  <a:close/>
                  <a:moveTo>
                    <a:pt x="3592" y="9470"/>
                  </a:moveTo>
                  <a:cubicBezTo>
                    <a:pt x="3569" y="9478"/>
                    <a:pt x="3546" y="9501"/>
                    <a:pt x="3515" y="9516"/>
                  </a:cubicBezTo>
                  <a:cubicBezTo>
                    <a:pt x="3485" y="9539"/>
                    <a:pt x="3454" y="9562"/>
                    <a:pt x="3423" y="9593"/>
                  </a:cubicBezTo>
                  <a:cubicBezTo>
                    <a:pt x="3385" y="9616"/>
                    <a:pt x="3346" y="9647"/>
                    <a:pt x="3316" y="9677"/>
                  </a:cubicBezTo>
                  <a:cubicBezTo>
                    <a:pt x="3277" y="9708"/>
                    <a:pt x="3239" y="9747"/>
                    <a:pt x="3193" y="9785"/>
                  </a:cubicBezTo>
                  <a:cubicBezTo>
                    <a:pt x="3155" y="9816"/>
                    <a:pt x="3116" y="9862"/>
                    <a:pt x="3078" y="9900"/>
                  </a:cubicBezTo>
                  <a:cubicBezTo>
                    <a:pt x="3039" y="9946"/>
                    <a:pt x="3001" y="9984"/>
                    <a:pt x="2963" y="10030"/>
                  </a:cubicBezTo>
                  <a:cubicBezTo>
                    <a:pt x="2924" y="10069"/>
                    <a:pt x="2894" y="10115"/>
                    <a:pt x="2855" y="10161"/>
                  </a:cubicBezTo>
                  <a:cubicBezTo>
                    <a:pt x="2825" y="10207"/>
                    <a:pt x="2786" y="10253"/>
                    <a:pt x="2763" y="10299"/>
                  </a:cubicBezTo>
                  <a:cubicBezTo>
                    <a:pt x="2733" y="10337"/>
                    <a:pt x="2702" y="10383"/>
                    <a:pt x="2671" y="10430"/>
                  </a:cubicBezTo>
                  <a:cubicBezTo>
                    <a:pt x="2648" y="10468"/>
                    <a:pt x="2625" y="10506"/>
                    <a:pt x="2602" y="10545"/>
                  </a:cubicBezTo>
                  <a:cubicBezTo>
                    <a:pt x="2579" y="10583"/>
                    <a:pt x="2564" y="10621"/>
                    <a:pt x="2548" y="10652"/>
                  </a:cubicBezTo>
                  <a:cubicBezTo>
                    <a:pt x="2546" y="10657"/>
                    <a:pt x="2544" y="10661"/>
                    <a:pt x="2542" y="10665"/>
                  </a:cubicBezTo>
                  <a:lnTo>
                    <a:pt x="2542" y="10665"/>
                  </a:lnTo>
                  <a:cubicBezTo>
                    <a:pt x="2546" y="10658"/>
                    <a:pt x="2551" y="10651"/>
                    <a:pt x="2556" y="10644"/>
                  </a:cubicBezTo>
                  <a:cubicBezTo>
                    <a:pt x="2571" y="10621"/>
                    <a:pt x="2587" y="10583"/>
                    <a:pt x="2610" y="10545"/>
                  </a:cubicBezTo>
                  <a:cubicBezTo>
                    <a:pt x="2633" y="10506"/>
                    <a:pt x="2656" y="10468"/>
                    <a:pt x="2686" y="10430"/>
                  </a:cubicBezTo>
                  <a:cubicBezTo>
                    <a:pt x="2709" y="10383"/>
                    <a:pt x="2740" y="10345"/>
                    <a:pt x="2771" y="10299"/>
                  </a:cubicBezTo>
                  <a:cubicBezTo>
                    <a:pt x="2802" y="10253"/>
                    <a:pt x="2832" y="10215"/>
                    <a:pt x="2871" y="10169"/>
                  </a:cubicBezTo>
                  <a:cubicBezTo>
                    <a:pt x="2901" y="10123"/>
                    <a:pt x="2940" y="10077"/>
                    <a:pt x="2978" y="10038"/>
                  </a:cubicBezTo>
                  <a:cubicBezTo>
                    <a:pt x="3016" y="9992"/>
                    <a:pt x="3055" y="9954"/>
                    <a:pt x="3093" y="9908"/>
                  </a:cubicBezTo>
                  <a:lnTo>
                    <a:pt x="3208" y="9793"/>
                  </a:lnTo>
                  <a:cubicBezTo>
                    <a:pt x="3293" y="9724"/>
                    <a:pt x="3362" y="9654"/>
                    <a:pt x="3431" y="9601"/>
                  </a:cubicBezTo>
                  <a:cubicBezTo>
                    <a:pt x="3500" y="9555"/>
                    <a:pt x="3554" y="9509"/>
                    <a:pt x="3592" y="9470"/>
                  </a:cubicBezTo>
                  <a:close/>
                  <a:moveTo>
                    <a:pt x="3730" y="9555"/>
                  </a:moveTo>
                  <a:lnTo>
                    <a:pt x="3730" y="9555"/>
                  </a:lnTo>
                  <a:cubicBezTo>
                    <a:pt x="3707" y="9578"/>
                    <a:pt x="3676" y="9608"/>
                    <a:pt x="3646" y="9647"/>
                  </a:cubicBezTo>
                  <a:cubicBezTo>
                    <a:pt x="3623" y="9685"/>
                    <a:pt x="3584" y="9716"/>
                    <a:pt x="3554" y="9754"/>
                  </a:cubicBezTo>
                  <a:lnTo>
                    <a:pt x="3439" y="9869"/>
                  </a:lnTo>
                  <a:cubicBezTo>
                    <a:pt x="3362" y="9946"/>
                    <a:pt x="3270" y="10023"/>
                    <a:pt x="3185" y="10107"/>
                  </a:cubicBezTo>
                  <a:lnTo>
                    <a:pt x="2924" y="10337"/>
                  </a:lnTo>
                  <a:cubicBezTo>
                    <a:pt x="2840" y="10414"/>
                    <a:pt x="2763" y="10483"/>
                    <a:pt x="2694" y="10545"/>
                  </a:cubicBezTo>
                  <a:cubicBezTo>
                    <a:pt x="2649" y="10582"/>
                    <a:pt x="2619" y="10619"/>
                    <a:pt x="2589" y="10650"/>
                  </a:cubicBezTo>
                  <a:lnTo>
                    <a:pt x="2589" y="10650"/>
                  </a:lnTo>
                  <a:cubicBezTo>
                    <a:pt x="2612" y="10619"/>
                    <a:pt x="2638" y="10584"/>
                    <a:pt x="2671" y="10545"/>
                  </a:cubicBezTo>
                  <a:cubicBezTo>
                    <a:pt x="2686" y="10523"/>
                    <a:pt x="2702" y="10500"/>
                    <a:pt x="2720" y="10476"/>
                  </a:cubicBezTo>
                  <a:lnTo>
                    <a:pt x="2720" y="10476"/>
                  </a:lnTo>
                  <a:cubicBezTo>
                    <a:pt x="2703" y="10497"/>
                    <a:pt x="2687" y="10518"/>
                    <a:pt x="2671" y="10537"/>
                  </a:cubicBezTo>
                  <a:lnTo>
                    <a:pt x="2587" y="10652"/>
                  </a:lnTo>
                  <a:cubicBezTo>
                    <a:pt x="2588" y="10651"/>
                    <a:pt x="2588" y="10650"/>
                    <a:pt x="2589" y="10650"/>
                  </a:cubicBezTo>
                  <a:lnTo>
                    <a:pt x="2589" y="10650"/>
                  </a:lnTo>
                  <a:cubicBezTo>
                    <a:pt x="2583" y="10658"/>
                    <a:pt x="2577" y="10665"/>
                    <a:pt x="2572" y="10673"/>
                  </a:cubicBezTo>
                  <a:lnTo>
                    <a:pt x="2572" y="10673"/>
                  </a:lnTo>
                  <a:cubicBezTo>
                    <a:pt x="2608" y="10642"/>
                    <a:pt x="2655" y="10601"/>
                    <a:pt x="2702" y="10560"/>
                  </a:cubicBezTo>
                  <a:cubicBezTo>
                    <a:pt x="2840" y="10437"/>
                    <a:pt x="3016" y="10284"/>
                    <a:pt x="3193" y="10115"/>
                  </a:cubicBezTo>
                  <a:cubicBezTo>
                    <a:pt x="3277" y="10038"/>
                    <a:pt x="3369" y="9954"/>
                    <a:pt x="3446" y="9877"/>
                  </a:cubicBezTo>
                  <a:lnTo>
                    <a:pt x="3561" y="9754"/>
                  </a:lnTo>
                  <a:cubicBezTo>
                    <a:pt x="3592" y="9716"/>
                    <a:pt x="3630" y="9685"/>
                    <a:pt x="3653" y="9647"/>
                  </a:cubicBezTo>
                  <a:cubicBezTo>
                    <a:pt x="3684" y="9616"/>
                    <a:pt x="3715" y="9585"/>
                    <a:pt x="3730" y="9555"/>
                  </a:cubicBezTo>
                  <a:close/>
                  <a:moveTo>
                    <a:pt x="4206" y="9186"/>
                  </a:moveTo>
                  <a:lnTo>
                    <a:pt x="4145" y="9263"/>
                  </a:lnTo>
                  <a:cubicBezTo>
                    <a:pt x="4122" y="9294"/>
                    <a:pt x="4098" y="9324"/>
                    <a:pt x="4068" y="9363"/>
                  </a:cubicBezTo>
                  <a:lnTo>
                    <a:pt x="3976" y="9478"/>
                  </a:lnTo>
                  <a:cubicBezTo>
                    <a:pt x="3907" y="9562"/>
                    <a:pt x="3822" y="9662"/>
                    <a:pt x="3722" y="9770"/>
                  </a:cubicBezTo>
                  <a:cubicBezTo>
                    <a:pt x="3676" y="9816"/>
                    <a:pt x="3630" y="9869"/>
                    <a:pt x="3577" y="9923"/>
                  </a:cubicBezTo>
                  <a:cubicBezTo>
                    <a:pt x="3531" y="9969"/>
                    <a:pt x="3477" y="10023"/>
                    <a:pt x="3423" y="10077"/>
                  </a:cubicBezTo>
                  <a:cubicBezTo>
                    <a:pt x="3369" y="10130"/>
                    <a:pt x="3308" y="10169"/>
                    <a:pt x="3254" y="10222"/>
                  </a:cubicBezTo>
                  <a:cubicBezTo>
                    <a:pt x="3201" y="10268"/>
                    <a:pt x="3147" y="10314"/>
                    <a:pt x="3086" y="10353"/>
                  </a:cubicBezTo>
                  <a:cubicBezTo>
                    <a:pt x="3032" y="10399"/>
                    <a:pt x="2978" y="10437"/>
                    <a:pt x="2924" y="10476"/>
                  </a:cubicBezTo>
                  <a:cubicBezTo>
                    <a:pt x="2878" y="10514"/>
                    <a:pt x="2825" y="10545"/>
                    <a:pt x="2779" y="10568"/>
                  </a:cubicBezTo>
                  <a:cubicBezTo>
                    <a:pt x="2733" y="10598"/>
                    <a:pt x="2686" y="10629"/>
                    <a:pt x="2648" y="10652"/>
                  </a:cubicBezTo>
                  <a:lnTo>
                    <a:pt x="2602" y="10683"/>
                  </a:lnTo>
                  <a:lnTo>
                    <a:pt x="2602" y="10683"/>
                  </a:lnTo>
                  <a:lnTo>
                    <a:pt x="2656" y="10652"/>
                  </a:lnTo>
                  <a:cubicBezTo>
                    <a:pt x="2694" y="10637"/>
                    <a:pt x="2740" y="10606"/>
                    <a:pt x="2786" y="10575"/>
                  </a:cubicBezTo>
                  <a:cubicBezTo>
                    <a:pt x="2832" y="10545"/>
                    <a:pt x="2878" y="10514"/>
                    <a:pt x="2940" y="10483"/>
                  </a:cubicBezTo>
                  <a:cubicBezTo>
                    <a:pt x="2993" y="10445"/>
                    <a:pt x="3047" y="10407"/>
                    <a:pt x="3101" y="10368"/>
                  </a:cubicBezTo>
                  <a:cubicBezTo>
                    <a:pt x="3155" y="10322"/>
                    <a:pt x="3216" y="10284"/>
                    <a:pt x="3270" y="10238"/>
                  </a:cubicBezTo>
                  <a:cubicBezTo>
                    <a:pt x="3331" y="10192"/>
                    <a:pt x="3385" y="10138"/>
                    <a:pt x="3446" y="10092"/>
                  </a:cubicBezTo>
                  <a:cubicBezTo>
                    <a:pt x="3500" y="10046"/>
                    <a:pt x="3554" y="10000"/>
                    <a:pt x="3607" y="9938"/>
                  </a:cubicBezTo>
                  <a:cubicBezTo>
                    <a:pt x="3661" y="9885"/>
                    <a:pt x="3707" y="9839"/>
                    <a:pt x="3761" y="9785"/>
                  </a:cubicBezTo>
                  <a:cubicBezTo>
                    <a:pt x="3807" y="9739"/>
                    <a:pt x="3853" y="9685"/>
                    <a:pt x="3891" y="9639"/>
                  </a:cubicBezTo>
                  <a:cubicBezTo>
                    <a:pt x="3922" y="9585"/>
                    <a:pt x="3968" y="9539"/>
                    <a:pt x="3999" y="9493"/>
                  </a:cubicBezTo>
                  <a:cubicBezTo>
                    <a:pt x="4029" y="9447"/>
                    <a:pt x="4060" y="9409"/>
                    <a:pt x="4091" y="9370"/>
                  </a:cubicBezTo>
                  <a:cubicBezTo>
                    <a:pt x="4114" y="9332"/>
                    <a:pt x="4137" y="9301"/>
                    <a:pt x="4152" y="9271"/>
                  </a:cubicBezTo>
                  <a:lnTo>
                    <a:pt x="4206" y="9186"/>
                  </a:lnTo>
                  <a:close/>
                  <a:moveTo>
                    <a:pt x="2542" y="10665"/>
                  </a:moveTo>
                  <a:lnTo>
                    <a:pt x="2542" y="10665"/>
                  </a:lnTo>
                  <a:cubicBezTo>
                    <a:pt x="2535" y="10675"/>
                    <a:pt x="2530" y="10685"/>
                    <a:pt x="2525" y="10694"/>
                  </a:cubicBezTo>
                  <a:lnTo>
                    <a:pt x="2525" y="10694"/>
                  </a:lnTo>
                  <a:cubicBezTo>
                    <a:pt x="2530" y="10685"/>
                    <a:pt x="2536" y="10676"/>
                    <a:pt x="2542" y="10665"/>
                  </a:cubicBezTo>
                  <a:close/>
                  <a:moveTo>
                    <a:pt x="1044" y="8089"/>
                  </a:moveTo>
                  <a:lnTo>
                    <a:pt x="1044" y="8089"/>
                  </a:lnTo>
                  <a:cubicBezTo>
                    <a:pt x="1052" y="8104"/>
                    <a:pt x="1060" y="8112"/>
                    <a:pt x="1067" y="8127"/>
                  </a:cubicBezTo>
                  <a:cubicBezTo>
                    <a:pt x="1075" y="8143"/>
                    <a:pt x="1083" y="8158"/>
                    <a:pt x="1090" y="8173"/>
                  </a:cubicBezTo>
                  <a:cubicBezTo>
                    <a:pt x="1113" y="8219"/>
                    <a:pt x="1129" y="8265"/>
                    <a:pt x="1144" y="8319"/>
                  </a:cubicBezTo>
                  <a:cubicBezTo>
                    <a:pt x="1159" y="8381"/>
                    <a:pt x="1175" y="8442"/>
                    <a:pt x="1182" y="8511"/>
                  </a:cubicBezTo>
                  <a:cubicBezTo>
                    <a:pt x="1190" y="8580"/>
                    <a:pt x="1198" y="8657"/>
                    <a:pt x="1205" y="8741"/>
                  </a:cubicBezTo>
                  <a:cubicBezTo>
                    <a:pt x="1205" y="8780"/>
                    <a:pt x="1213" y="8826"/>
                    <a:pt x="1221" y="8872"/>
                  </a:cubicBezTo>
                  <a:cubicBezTo>
                    <a:pt x="1228" y="8910"/>
                    <a:pt x="1236" y="8956"/>
                    <a:pt x="1244" y="9002"/>
                  </a:cubicBezTo>
                  <a:cubicBezTo>
                    <a:pt x="1244" y="9048"/>
                    <a:pt x="1259" y="9094"/>
                    <a:pt x="1267" y="9140"/>
                  </a:cubicBezTo>
                  <a:cubicBezTo>
                    <a:pt x="1274" y="9186"/>
                    <a:pt x="1290" y="9232"/>
                    <a:pt x="1305" y="9278"/>
                  </a:cubicBezTo>
                  <a:cubicBezTo>
                    <a:pt x="1320" y="9317"/>
                    <a:pt x="1336" y="9370"/>
                    <a:pt x="1351" y="9417"/>
                  </a:cubicBezTo>
                  <a:cubicBezTo>
                    <a:pt x="1367" y="9455"/>
                    <a:pt x="1382" y="9509"/>
                    <a:pt x="1397" y="9555"/>
                  </a:cubicBezTo>
                  <a:cubicBezTo>
                    <a:pt x="1420" y="9593"/>
                    <a:pt x="1436" y="9647"/>
                    <a:pt x="1459" y="9685"/>
                  </a:cubicBezTo>
                  <a:lnTo>
                    <a:pt x="1520" y="9816"/>
                  </a:lnTo>
                  <a:lnTo>
                    <a:pt x="1589" y="9946"/>
                  </a:lnTo>
                  <a:lnTo>
                    <a:pt x="1658" y="10061"/>
                  </a:lnTo>
                  <a:lnTo>
                    <a:pt x="1735" y="10176"/>
                  </a:lnTo>
                  <a:lnTo>
                    <a:pt x="1812" y="10276"/>
                  </a:lnTo>
                  <a:cubicBezTo>
                    <a:pt x="1865" y="10345"/>
                    <a:pt x="1911" y="10407"/>
                    <a:pt x="1965" y="10453"/>
                  </a:cubicBezTo>
                  <a:cubicBezTo>
                    <a:pt x="2011" y="10506"/>
                    <a:pt x="2057" y="10552"/>
                    <a:pt x="2103" y="10598"/>
                  </a:cubicBezTo>
                  <a:cubicBezTo>
                    <a:pt x="2149" y="10644"/>
                    <a:pt x="2188" y="10675"/>
                    <a:pt x="2218" y="10698"/>
                  </a:cubicBezTo>
                  <a:lnTo>
                    <a:pt x="2111" y="10591"/>
                  </a:lnTo>
                  <a:cubicBezTo>
                    <a:pt x="2065" y="10552"/>
                    <a:pt x="2019" y="10506"/>
                    <a:pt x="1973" y="10445"/>
                  </a:cubicBezTo>
                  <a:cubicBezTo>
                    <a:pt x="1927" y="10391"/>
                    <a:pt x="1873" y="10330"/>
                    <a:pt x="1827" y="10268"/>
                  </a:cubicBezTo>
                  <a:lnTo>
                    <a:pt x="1750" y="10161"/>
                  </a:lnTo>
                  <a:lnTo>
                    <a:pt x="1681" y="10053"/>
                  </a:lnTo>
                  <a:cubicBezTo>
                    <a:pt x="1658" y="10007"/>
                    <a:pt x="1635" y="9969"/>
                    <a:pt x="1612" y="9931"/>
                  </a:cubicBezTo>
                  <a:lnTo>
                    <a:pt x="1543" y="9808"/>
                  </a:lnTo>
                  <a:cubicBezTo>
                    <a:pt x="1528" y="9762"/>
                    <a:pt x="1505" y="9724"/>
                    <a:pt x="1482" y="9677"/>
                  </a:cubicBezTo>
                  <a:cubicBezTo>
                    <a:pt x="1466" y="9631"/>
                    <a:pt x="1451" y="9585"/>
                    <a:pt x="1428" y="9539"/>
                  </a:cubicBezTo>
                  <a:cubicBezTo>
                    <a:pt x="1413" y="9501"/>
                    <a:pt x="1397" y="9447"/>
                    <a:pt x="1382" y="9409"/>
                  </a:cubicBezTo>
                  <a:cubicBezTo>
                    <a:pt x="1367" y="9363"/>
                    <a:pt x="1351" y="9317"/>
                    <a:pt x="1343" y="9271"/>
                  </a:cubicBezTo>
                  <a:cubicBezTo>
                    <a:pt x="1328" y="9225"/>
                    <a:pt x="1320" y="9171"/>
                    <a:pt x="1313" y="9133"/>
                  </a:cubicBezTo>
                  <a:cubicBezTo>
                    <a:pt x="1297" y="9087"/>
                    <a:pt x="1290" y="9041"/>
                    <a:pt x="1282" y="8994"/>
                  </a:cubicBezTo>
                  <a:cubicBezTo>
                    <a:pt x="1274" y="8956"/>
                    <a:pt x="1267" y="8910"/>
                    <a:pt x="1259" y="8864"/>
                  </a:cubicBezTo>
                  <a:cubicBezTo>
                    <a:pt x="1259" y="8826"/>
                    <a:pt x="1251" y="8780"/>
                    <a:pt x="1244" y="8741"/>
                  </a:cubicBezTo>
                  <a:cubicBezTo>
                    <a:pt x="1236" y="8657"/>
                    <a:pt x="1228" y="8580"/>
                    <a:pt x="1213" y="8503"/>
                  </a:cubicBezTo>
                  <a:cubicBezTo>
                    <a:pt x="1198" y="8388"/>
                    <a:pt x="1159" y="8273"/>
                    <a:pt x="1106" y="8173"/>
                  </a:cubicBezTo>
                  <a:cubicBezTo>
                    <a:pt x="1090" y="8150"/>
                    <a:pt x="1083" y="8135"/>
                    <a:pt x="1075" y="8120"/>
                  </a:cubicBezTo>
                  <a:cubicBezTo>
                    <a:pt x="1067" y="8112"/>
                    <a:pt x="1060" y="8097"/>
                    <a:pt x="1044" y="8089"/>
                  </a:cubicBezTo>
                  <a:close/>
                  <a:moveTo>
                    <a:pt x="2525" y="10694"/>
                  </a:moveTo>
                  <a:cubicBezTo>
                    <a:pt x="2517" y="10706"/>
                    <a:pt x="2510" y="10718"/>
                    <a:pt x="2502" y="10729"/>
                  </a:cubicBezTo>
                  <a:lnTo>
                    <a:pt x="2495" y="10743"/>
                  </a:lnTo>
                  <a:lnTo>
                    <a:pt x="2495" y="10743"/>
                  </a:lnTo>
                  <a:lnTo>
                    <a:pt x="2502" y="10739"/>
                  </a:lnTo>
                  <a:lnTo>
                    <a:pt x="2507" y="10735"/>
                  </a:lnTo>
                  <a:lnTo>
                    <a:pt x="2510" y="10729"/>
                  </a:lnTo>
                  <a:cubicBezTo>
                    <a:pt x="2513" y="10719"/>
                    <a:pt x="2518" y="10707"/>
                    <a:pt x="2525" y="10694"/>
                  </a:cubicBezTo>
                  <a:close/>
                  <a:moveTo>
                    <a:pt x="2572" y="10673"/>
                  </a:moveTo>
                  <a:lnTo>
                    <a:pt x="2572" y="10673"/>
                  </a:lnTo>
                  <a:cubicBezTo>
                    <a:pt x="2560" y="10682"/>
                    <a:pt x="2550" y="10691"/>
                    <a:pt x="2541" y="10698"/>
                  </a:cubicBezTo>
                  <a:lnTo>
                    <a:pt x="2523" y="10722"/>
                  </a:lnTo>
                  <a:lnTo>
                    <a:pt x="2523" y="10722"/>
                  </a:lnTo>
                  <a:lnTo>
                    <a:pt x="2507" y="10735"/>
                  </a:lnTo>
                  <a:lnTo>
                    <a:pt x="2506" y="10737"/>
                  </a:lnTo>
                  <a:lnTo>
                    <a:pt x="2506" y="10737"/>
                  </a:lnTo>
                  <a:lnTo>
                    <a:pt x="2502" y="10739"/>
                  </a:lnTo>
                  <a:lnTo>
                    <a:pt x="2494" y="10746"/>
                  </a:lnTo>
                  <a:lnTo>
                    <a:pt x="2494" y="10746"/>
                  </a:lnTo>
                  <a:lnTo>
                    <a:pt x="2495" y="10743"/>
                  </a:lnTo>
                  <a:lnTo>
                    <a:pt x="2495" y="10743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493" y="10745"/>
                    <a:pt x="2493" y="10746"/>
                    <a:pt x="2492" y="10748"/>
                  </a:cubicBezTo>
                  <a:lnTo>
                    <a:pt x="2492" y="10748"/>
                  </a:lnTo>
                  <a:lnTo>
                    <a:pt x="2487" y="10752"/>
                  </a:lnTo>
                  <a:lnTo>
                    <a:pt x="2491" y="10749"/>
                  </a:lnTo>
                  <a:lnTo>
                    <a:pt x="2491" y="10749"/>
                  </a:lnTo>
                  <a:cubicBezTo>
                    <a:pt x="2490" y="10753"/>
                    <a:pt x="2488" y="10756"/>
                    <a:pt x="2487" y="10760"/>
                  </a:cubicBezTo>
                  <a:lnTo>
                    <a:pt x="2492" y="10749"/>
                  </a:lnTo>
                  <a:lnTo>
                    <a:pt x="2503" y="10743"/>
                  </a:lnTo>
                  <a:lnTo>
                    <a:pt x="2503" y="10743"/>
                  </a:lnTo>
                  <a:lnTo>
                    <a:pt x="2502" y="10744"/>
                  </a:lnTo>
                  <a:lnTo>
                    <a:pt x="2502" y="10744"/>
                  </a:lnTo>
                  <a:lnTo>
                    <a:pt x="2504" y="10742"/>
                  </a:lnTo>
                  <a:lnTo>
                    <a:pt x="2504" y="10742"/>
                  </a:lnTo>
                  <a:lnTo>
                    <a:pt x="2556" y="10713"/>
                  </a:lnTo>
                  <a:lnTo>
                    <a:pt x="2602" y="10683"/>
                  </a:lnTo>
                  <a:lnTo>
                    <a:pt x="2602" y="10683"/>
                  </a:lnTo>
                  <a:lnTo>
                    <a:pt x="2548" y="10713"/>
                  </a:lnTo>
                  <a:lnTo>
                    <a:pt x="2514" y="10733"/>
                  </a:lnTo>
                  <a:lnTo>
                    <a:pt x="2514" y="10733"/>
                  </a:lnTo>
                  <a:lnTo>
                    <a:pt x="2518" y="10729"/>
                  </a:lnTo>
                  <a:lnTo>
                    <a:pt x="2533" y="10713"/>
                  </a:lnTo>
                  <a:lnTo>
                    <a:pt x="2541" y="10706"/>
                  </a:lnTo>
                  <a:lnTo>
                    <a:pt x="2564" y="10683"/>
                  </a:lnTo>
                  <a:cubicBezTo>
                    <a:pt x="2566" y="10679"/>
                    <a:pt x="2569" y="10676"/>
                    <a:pt x="2572" y="10673"/>
                  </a:cubicBezTo>
                  <a:close/>
                  <a:moveTo>
                    <a:pt x="108" y="7314"/>
                  </a:moveTo>
                  <a:lnTo>
                    <a:pt x="108" y="7314"/>
                  </a:lnTo>
                  <a:cubicBezTo>
                    <a:pt x="1528" y="7690"/>
                    <a:pt x="1704" y="8757"/>
                    <a:pt x="1835" y="9532"/>
                  </a:cubicBezTo>
                  <a:cubicBezTo>
                    <a:pt x="1850" y="9601"/>
                    <a:pt x="1858" y="9670"/>
                    <a:pt x="1873" y="9731"/>
                  </a:cubicBezTo>
                  <a:cubicBezTo>
                    <a:pt x="1911" y="9954"/>
                    <a:pt x="1973" y="10169"/>
                    <a:pt x="2065" y="10376"/>
                  </a:cubicBezTo>
                  <a:cubicBezTo>
                    <a:pt x="2011" y="10307"/>
                    <a:pt x="1957" y="10230"/>
                    <a:pt x="1904" y="10138"/>
                  </a:cubicBezTo>
                  <a:cubicBezTo>
                    <a:pt x="1865" y="10084"/>
                    <a:pt x="1835" y="10030"/>
                    <a:pt x="1804" y="9969"/>
                  </a:cubicBezTo>
                  <a:cubicBezTo>
                    <a:pt x="1781" y="9908"/>
                    <a:pt x="1758" y="9839"/>
                    <a:pt x="1743" y="9777"/>
                  </a:cubicBezTo>
                  <a:cubicBezTo>
                    <a:pt x="1712" y="9647"/>
                    <a:pt x="1689" y="9516"/>
                    <a:pt x="1673" y="9386"/>
                  </a:cubicBezTo>
                  <a:cubicBezTo>
                    <a:pt x="1666" y="9324"/>
                    <a:pt x="1658" y="9263"/>
                    <a:pt x="1650" y="9202"/>
                  </a:cubicBezTo>
                  <a:cubicBezTo>
                    <a:pt x="1643" y="9179"/>
                    <a:pt x="1643" y="9148"/>
                    <a:pt x="1635" y="9117"/>
                  </a:cubicBezTo>
                  <a:cubicBezTo>
                    <a:pt x="1627" y="9094"/>
                    <a:pt x="1620" y="9071"/>
                    <a:pt x="1612" y="9041"/>
                  </a:cubicBezTo>
                  <a:cubicBezTo>
                    <a:pt x="1604" y="9017"/>
                    <a:pt x="1597" y="8994"/>
                    <a:pt x="1589" y="8971"/>
                  </a:cubicBezTo>
                  <a:cubicBezTo>
                    <a:pt x="1581" y="8948"/>
                    <a:pt x="1574" y="8933"/>
                    <a:pt x="1566" y="8910"/>
                  </a:cubicBezTo>
                  <a:cubicBezTo>
                    <a:pt x="1558" y="8895"/>
                    <a:pt x="1551" y="8872"/>
                    <a:pt x="1543" y="8856"/>
                  </a:cubicBezTo>
                  <a:lnTo>
                    <a:pt x="1520" y="8818"/>
                  </a:lnTo>
                  <a:cubicBezTo>
                    <a:pt x="1505" y="8788"/>
                    <a:pt x="1490" y="8772"/>
                    <a:pt x="1482" y="8757"/>
                  </a:cubicBezTo>
                  <a:lnTo>
                    <a:pt x="1482" y="8757"/>
                  </a:lnTo>
                  <a:cubicBezTo>
                    <a:pt x="1490" y="8772"/>
                    <a:pt x="1505" y="8788"/>
                    <a:pt x="1512" y="8818"/>
                  </a:cubicBezTo>
                  <a:cubicBezTo>
                    <a:pt x="1528" y="8849"/>
                    <a:pt x="1543" y="8879"/>
                    <a:pt x="1558" y="8910"/>
                  </a:cubicBezTo>
                  <a:cubicBezTo>
                    <a:pt x="1566" y="8933"/>
                    <a:pt x="1574" y="8956"/>
                    <a:pt x="1581" y="8971"/>
                  </a:cubicBezTo>
                  <a:cubicBezTo>
                    <a:pt x="1589" y="8994"/>
                    <a:pt x="1597" y="9017"/>
                    <a:pt x="1597" y="9041"/>
                  </a:cubicBezTo>
                  <a:cubicBezTo>
                    <a:pt x="1604" y="9071"/>
                    <a:pt x="1612" y="9094"/>
                    <a:pt x="1620" y="9125"/>
                  </a:cubicBezTo>
                  <a:cubicBezTo>
                    <a:pt x="1620" y="9148"/>
                    <a:pt x="1627" y="9179"/>
                    <a:pt x="1627" y="9202"/>
                  </a:cubicBezTo>
                  <a:cubicBezTo>
                    <a:pt x="1643" y="9263"/>
                    <a:pt x="1650" y="9324"/>
                    <a:pt x="1658" y="9386"/>
                  </a:cubicBezTo>
                  <a:cubicBezTo>
                    <a:pt x="1673" y="9516"/>
                    <a:pt x="1696" y="9647"/>
                    <a:pt x="1727" y="9777"/>
                  </a:cubicBezTo>
                  <a:cubicBezTo>
                    <a:pt x="1743" y="9846"/>
                    <a:pt x="1766" y="9908"/>
                    <a:pt x="1796" y="9969"/>
                  </a:cubicBezTo>
                  <a:cubicBezTo>
                    <a:pt x="1819" y="10030"/>
                    <a:pt x="1850" y="10084"/>
                    <a:pt x="1888" y="10146"/>
                  </a:cubicBezTo>
                  <a:cubicBezTo>
                    <a:pt x="1957" y="10245"/>
                    <a:pt x="2026" y="10337"/>
                    <a:pt x="2080" y="10414"/>
                  </a:cubicBezTo>
                  <a:cubicBezTo>
                    <a:pt x="2134" y="10529"/>
                    <a:pt x="2195" y="10644"/>
                    <a:pt x="2272" y="10744"/>
                  </a:cubicBezTo>
                  <a:lnTo>
                    <a:pt x="2218" y="10698"/>
                  </a:lnTo>
                  <a:lnTo>
                    <a:pt x="2218" y="10698"/>
                  </a:lnTo>
                  <a:lnTo>
                    <a:pt x="2295" y="10767"/>
                  </a:lnTo>
                  <a:cubicBezTo>
                    <a:pt x="2303" y="10775"/>
                    <a:pt x="2310" y="10783"/>
                    <a:pt x="2318" y="10790"/>
                  </a:cubicBezTo>
                  <a:cubicBezTo>
                    <a:pt x="1543" y="10721"/>
                    <a:pt x="960" y="9363"/>
                    <a:pt x="875" y="8657"/>
                  </a:cubicBezTo>
                  <a:cubicBezTo>
                    <a:pt x="806" y="8120"/>
                    <a:pt x="400" y="7651"/>
                    <a:pt x="185" y="7406"/>
                  </a:cubicBezTo>
                  <a:lnTo>
                    <a:pt x="108" y="7314"/>
                  </a:lnTo>
                  <a:close/>
                  <a:moveTo>
                    <a:pt x="5306" y="8674"/>
                  </a:moveTo>
                  <a:cubicBezTo>
                    <a:pt x="5363" y="8674"/>
                    <a:pt x="5418" y="8676"/>
                    <a:pt x="5472" y="8680"/>
                  </a:cubicBezTo>
                  <a:cubicBezTo>
                    <a:pt x="5088" y="8902"/>
                    <a:pt x="4751" y="9194"/>
                    <a:pt x="4475" y="9547"/>
                  </a:cubicBezTo>
                  <a:lnTo>
                    <a:pt x="4367" y="9677"/>
                  </a:lnTo>
                  <a:cubicBezTo>
                    <a:pt x="3999" y="10130"/>
                    <a:pt x="3500" y="10760"/>
                    <a:pt x="2472" y="10821"/>
                  </a:cubicBezTo>
                  <a:cubicBezTo>
                    <a:pt x="2472" y="10806"/>
                    <a:pt x="2464" y="10790"/>
                    <a:pt x="2464" y="10783"/>
                  </a:cubicBezTo>
                  <a:lnTo>
                    <a:pt x="2479" y="10752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675" y="10321"/>
                    <a:pt x="3437" y="8778"/>
                    <a:pt x="5135" y="8680"/>
                  </a:cubicBezTo>
                  <a:cubicBezTo>
                    <a:pt x="5192" y="8676"/>
                    <a:pt x="5250" y="8674"/>
                    <a:pt x="5306" y="8674"/>
                  </a:cubicBezTo>
                  <a:close/>
                  <a:moveTo>
                    <a:pt x="1512" y="11304"/>
                  </a:moveTo>
                  <a:lnTo>
                    <a:pt x="1635" y="11466"/>
                  </a:lnTo>
                  <a:cubicBezTo>
                    <a:pt x="1704" y="11558"/>
                    <a:pt x="1804" y="11688"/>
                    <a:pt x="1904" y="11826"/>
                  </a:cubicBezTo>
                  <a:cubicBezTo>
                    <a:pt x="2003" y="11957"/>
                    <a:pt x="2096" y="12087"/>
                    <a:pt x="2157" y="12195"/>
                  </a:cubicBezTo>
                  <a:cubicBezTo>
                    <a:pt x="2180" y="12232"/>
                    <a:pt x="2203" y="12264"/>
                    <a:pt x="2221" y="12290"/>
                  </a:cubicBezTo>
                  <a:lnTo>
                    <a:pt x="2221" y="12290"/>
                  </a:lnTo>
                  <a:cubicBezTo>
                    <a:pt x="2204" y="12263"/>
                    <a:pt x="2183" y="12229"/>
                    <a:pt x="2157" y="12187"/>
                  </a:cubicBezTo>
                  <a:cubicBezTo>
                    <a:pt x="2096" y="12087"/>
                    <a:pt x="2011" y="11949"/>
                    <a:pt x="1911" y="11811"/>
                  </a:cubicBezTo>
                  <a:cubicBezTo>
                    <a:pt x="1865" y="11742"/>
                    <a:pt x="1819" y="11680"/>
                    <a:pt x="1773" y="11619"/>
                  </a:cubicBezTo>
                  <a:cubicBezTo>
                    <a:pt x="1750" y="11588"/>
                    <a:pt x="1727" y="11558"/>
                    <a:pt x="1704" y="11535"/>
                  </a:cubicBezTo>
                  <a:lnTo>
                    <a:pt x="1643" y="11458"/>
                  </a:lnTo>
                  <a:lnTo>
                    <a:pt x="1551" y="11343"/>
                  </a:lnTo>
                  <a:lnTo>
                    <a:pt x="1512" y="11304"/>
                  </a:lnTo>
                  <a:close/>
                  <a:moveTo>
                    <a:pt x="361" y="10552"/>
                  </a:moveTo>
                  <a:cubicBezTo>
                    <a:pt x="1808" y="10777"/>
                    <a:pt x="2185" y="12048"/>
                    <a:pt x="2252" y="12337"/>
                  </a:cubicBezTo>
                  <a:lnTo>
                    <a:pt x="2252" y="12337"/>
                  </a:lnTo>
                  <a:cubicBezTo>
                    <a:pt x="2258" y="12346"/>
                    <a:pt x="2263" y="12352"/>
                    <a:pt x="2264" y="12356"/>
                  </a:cubicBezTo>
                  <a:lnTo>
                    <a:pt x="2257" y="12356"/>
                  </a:lnTo>
                  <a:cubicBezTo>
                    <a:pt x="2255" y="12350"/>
                    <a:pt x="2254" y="12344"/>
                    <a:pt x="2252" y="12337"/>
                  </a:cubicBezTo>
                  <a:lnTo>
                    <a:pt x="2252" y="12337"/>
                  </a:lnTo>
                  <a:cubicBezTo>
                    <a:pt x="2245" y="12325"/>
                    <a:pt x="2234" y="12309"/>
                    <a:pt x="2221" y="12290"/>
                  </a:cubicBezTo>
                  <a:lnTo>
                    <a:pt x="2221" y="12290"/>
                  </a:lnTo>
                  <a:cubicBezTo>
                    <a:pt x="2237" y="12319"/>
                    <a:pt x="2249" y="12340"/>
                    <a:pt x="2257" y="12356"/>
                  </a:cubicBezTo>
                  <a:lnTo>
                    <a:pt x="2249" y="12356"/>
                  </a:lnTo>
                  <a:cubicBezTo>
                    <a:pt x="2165" y="12271"/>
                    <a:pt x="1858" y="11957"/>
                    <a:pt x="1551" y="11642"/>
                  </a:cubicBezTo>
                  <a:lnTo>
                    <a:pt x="1290" y="11373"/>
                  </a:lnTo>
                  <a:cubicBezTo>
                    <a:pt x="1244" y="11335"/>
                    <a:pt x="1205" y="11289"/>
                    <a:pt x="1167" y="11251"/>
                  </a:cubicBezTo>
                  <a:lnTo>
                    <a:pt x="1052" y="11143"/>
                  </a:lnTo>
                  <a:cubicBezTo>
                    <a:pt x="1013" y="11113"/>
                    <a:pt x="983" y="11082"/>
                    <a:pt x="952" y="11059"/>
                  </a:cubicBezTo>
                  <a:cubicBezTo>
                    <a:pt x="929" y="11028"/>
                    <a:pt x="898" y="11005"/>
                    <a:pt x="875" y="10990"/>
                  </a:cubicBezTo>
                  <a:lnTo>
                    <a:pt x="814" y="10928"/>
                  </a:lnTo>
                  <a:lnTo>
                    <a:pt x="868" y="10997"/>
                  </a:lnTo>
                  <a:cubicBezTo>
                    <a:pt x="891" y="11020"/>
                    <a:pt x="914" y="11043"/>
                    <a:pt x="937" y="11074"/>
                  </a:cubicBezTo>
                  <a:lnTo>
                    <a:pt x="1029" y="11166"/>
                  </a:lnTo>
                  <a:lnTo>
                    <a:pt x="1136" y="11281"/>
                  </a:lnTo>
                  <a:cubicBezTo>
                    <a:pt x="1175" y="11320"/>
                    <a:pt x="1221" y="11358"/>
                    <a:pt x="1259" y="11404"/>
                  </a:cubicBezTo>
                  <a:lnTo>
                    <a:pt x="1535" y="11665"/>
                  </a:lnTo>
                  <a:cubicBezTo>
                    <a:pt x="1842" y="11964"/>
                    <a:pt x="2149" y="12264"/>
                    <a:pt x="2241" y="12356"/>
                  </a:cubicBezTo>
                  <a:cubicBezTo>
                    <a:pt x="852" y="12317"/>
                    <a:pt x="522" y="11120"/>
                    <a:pt x="377" y="10606"/>
                  </a:cubicBezTo>
                  <a:cubicBezTo>
                    <a:pt x="369" y="10591"/>
                    <a:pt x="369" y="10568"/>
                    <a:pt x="361" y="10552"/>
                  </a:cubicBezTo>
                  <a:close/>
                  <a:moveTo>
                    <a:pt x="2310" y="12409"/>
                  </a:moveTo>
                  <a:lnTo>
                    <a:pt x="2295" y="12432"/>
                  </a:lnTo>
                  <a:lnTo>
                    <a:pt x="2295" y="12409"/>
                  </a:lnTo>
                  <a:close/>
                  <a:moveTo>
                    <a:pt x="3554" y="11880"/>
                  </a:moveTo>
                  <a:lnTo>
                    <a:pt x="3377" y="11995"/>
                  </a:lnTo>
                  <a:cubicBezTo>
                    <a:pt x="3270" y="12056"/>
                    <a:pt x="3124" y="12149"/>
                    <a:pt x="2970" y="12225"/>
                  </a:cubicBezTo>
                  <a:cubicBezTo>
                    <a:pt x="2825" y="12302"/>
                    <a:pt x="2671" y="12371"/>
                    <a:pt x="2548" y="12417"/>
                  </a:cubicBezTo>
                  <a:cubicBezTo>
                    <a:pt x="2433" y="12463"/>
                    <a:pt x="2356" y="12494"/>
                    <a:pt x="2356" y="12494"/>
                  </a:cubicBezTo>
                  <a:cubicBezTo>
                    <a:pt x="2364" y="12494"/>
                    <a:pt x="2441" y="12463"/>
                    <a:pt x="2556" y="12425"/>
                  </a:cubicBezTo>
                  <a:cubicBezTo>
                    <a:pt x="2702" y="12371"/>
                    <a:pt x="2840" y="12310"/>
                    <a:pt x="2978" y="12241"/>
                  </a:cubicBezTo>
                  <a:cubicBezTo>
                    <a:pt x="3055" y="12202"/>
                    <a:pt x="3132" y="12164"/>
                    <a:pt x="3201" y="12118"/>
                  </a:cubicBezTo>
                  <a:cubicBezTo>
                    <a:pt x="3239" y="12102"/>
                    <a:pt x="3270" y="12079"/>
                    <a:pt x="3300" y="12064"/>
                  </a:cubicBezTo>
                  <a:lnTo>
                    <a:pt x="3385" y="12010"/>
                  </a:lnTo>
                  <a:cubicBezTo>
                    <a:pt x="3439" y="11972"/>
                    <a:pt x="3477" y="11941"/>
                    <a:pt x="3508" y="11918"/>
                  </a:cubicBezTo>
                  <a:lnTo>
                    <a:pt x="3554" y="11880"/>
                  </a:lnTo>
                  <a:close/>
                  <a:moveTo>
                    <a:pt x="4037" y="11312"/>
                  </a:moveTo>
                  <a:cubicBezTo>
                    <a:pt x="3854" y="11709"/>
                    <a:pt x="3085" y="12494"/>
                    <a:pt x="2367" y="12494"/>
                  </a:cubicBezTo>
                  <a:cubicBezTo>
                    <a:pt x="2363" y="12494"/>
                    <a:pt x="2360" y="12494"/>
                    <a:pt x="2356" y="12494"/>
                  </a:cubicBezTo>
                  <a:lnTo>
                    <a:pt x="2349" y="12494"/>
                  </a:lnTo>
                  <a:lnTo>
                    <a:pt x="2487" y="12432"/>
                  </a:lnTo>
                  <a:cubicBezTo>
                    <a:pt x="2579" y="12386"/>
                    <a:pt x="2709" y="12325"/>
                    <a:pt x="2832" y="12256"/>
                  </a:cubicBezTo>
                  <a:cubicBezTo>
                    <a:pt x="2894" y="12218"/>
                    <a:pt x="2955" y="12187"/>
                    <a:pt x="3016" y="12149"/>
                  </a:cubicBezTo>
                  <a:cubicBezTo>
                    <a:pt x="3039" y="12133"/>
                    <a:pt x="3070" y="12110"/>
                    <a:pt x="3093" y="12095"/>
                  </a:cubicBezTo>
                  <a:lnTo>
                    <a:pt x="3162" y="12049"/>
                  </a:lnTo>
                  <a:cubicBezTo>
                    <a:pt x="3208" y="12010"/>
                    <a:pt x="3239" y="11987"/>
                    <a:pt x="3270" y="11964"/>
                  </a:cubicBezTo>
                  <a:lnTo>
                    <a:pt x="3300" y="11934"/>
                  </a:lnTo>
                  <a:lnTo>
                    <a:pt x="3155" y="12033"/>
                  </a:lnTo>
                  <a:lnTo>
                    <a:pt x="3001" y="12126"/>
                  </a:lnTo>
                  <a:cubicBezTo>
                    <a:pt x="2947" y="12164"/>
                    <a:pt x="2886" y="12202"/>
                    <a:pt x="2825" y="12241"/>
                  </a:cubicBezTo>
                  <a:cubicBezTo>
                    <a:pt x="2709" y="12310"/>
                    <a:pt x="2579" y="12379"/>
                    <a:pt x="2487" y="12425"/>
                  </a:cubicBezTo>
                  <a:lnTo>
                    <a:pt x="2364" y="12479"/>
                  </a:lnTo>
                  <a:cubicBezTo>
                    <a:pt x="2464" y="12417"/>
                    <a:pt x="2709" y="12264"/>
                    <a:pt x="2940" y="12102"/>
                  </a:cubicBezTo>
                  <a:cubicBezTo>
                    <a:pt x="3024" y="12056"/>
                    <a:pt x="3101" y="12010"/>
                    <a:pt x="3170" y="11957"/>
                  </a:cubicBezTo>
                  <a:lnTo>
                    <a:pt x="3277" y="11888"/>
                  </a:lnTo>
                  <a:lnTo>
                    <a:pt x="3369" y="11819"/>
                  </a:lnTo>
                  <a:lnTo>
                    <a:pt x="3446" y="11765"/>
                  </a:lnTo>
                  <a:lnTo>
                    <a:pt x="3508" y="11719"/>
                  </a:lnTo>
                  <a:cubicBezTo>
                    <a:pt x="3538" y="11688"/>
                    <a:pt x="3561" y="11673"/>
                    <a:pt x="3561" y="11673"/>
                  </a:cubicBezTo>
                  <a:lnTo>
                    <a:pt x="3561" y="11673"/>
                  </a:lnTo>
                  <a:lnTo>
                    <a:pt x="3500" y="11711"/>
                  </a:lnTo>
                  <a:lnTo>
                    <a:pt x="3439" y="11742"/>
                  </a:lnTo>
                  <a:lnTo>
                    <a:pt x="3354" y="11796"/>
                  </a:lnTo>
                  <a:lnTo>
                    <a:pt x="3262" y="11857"/>
                  </a:lnTo>
                  <a:cubicBezTo>
                    <a:pt x="3224" y="11872"/>
                    <a:pt x="3193" y="11895"/>
                    <a:pt x="3155" y="11918"/>
                  </a:cubicBezTo>
                  <a:lnTo>
                    <a:pt x="2924" y="12079"/>
                  </a:lnTo>
                  <a:cubicBezTo>
                    <a:pt x="2663" y="12264"/>
                    <a:pt x="2410" y="12440"/>
                    <a:pt x="2333" y="12494"/>
                  </a:cubicBezTo>
                  <a:lnTo>
                    <a:pt x="2326" y="12494"/>
                  </a:lnTo>
                  <a:cubicBezTo>
                    <a:pt x="2326" y="12486"/>
                    <a:pt x="2333" y="12463"/>
                    <a:pt x="2341" y="12448"/>
                  </a:cubicBezTo>
                  <a:cubicBezTo>
                    <a:pt x="2349" y="12432"/>
                    <a:pt x="2379" y="12402"/>
                    <a:pt x="2403" y="12371"/>
                  </a:cubicBezTo>
                  <a:cubicBezTo>
                    <a:pt x="2487" y="12279"/>
                    <a:pt x="2579" y="12187"/>
                    <a:pt x="2671" y="12110"/>
                  </a:cubicBezTo>
                  <a:cubicBezTo>
                    <a:pt x="2725" y="12064"/>
                    <a:pt x="2779" y="12026"/>
                    <a:pt x="2832" y="11987"/>
                  </a:cubicBezTo>
                  <a:cubicBezTo>
                    <a:pt x="2886" y="11949"/>
                    <a:pt x="2924" y="11911"/>
                    <a:pt x="2978" y="11888"/>
                  </a:cubicBezTo>
                  <a:cubicBezTo>
                    <a:pt x="3062" y="11826"/>
                    <a:pt x="3116" y="11788"/>
                    <a:pt x="3116" y="11788"/>
                  </a:cubicBezTo>
                  <a:lnTo>
                    <a:pt x="3116" y="11788"/>
                  </a:lnTo>
                  <a:lnTo>
                    <a:pt x="3078" y="11811"/>
                  </a:lnTo>
                  <a:cubicBezTo>
                    <a:pt x="3047" y="11826"/>
                    <a:pt x="3009" y="11842"/>
                    <a:pt x="2970" y="11872"/>
                  </a:cubicBezTo>
                  <a:cubicBezTo>
                    <a:pt x="2947" y="11880"/>
                    <a:pt x="2924" y="11895"/>
                    <a:pt x="2894" y="11918"/>
                  </a:cubicBezTo>
                  <a:cubicBezTo>
                    <a:pt x="2871" y="11934"/>
                    <a:pt x="2848" y="11949"/>
                    <a:pt x="2817" y="11964"/>
                  </a:cubicBezTo>
                  <a:cubicBezTo>
                    <a:pt x="2763" y="12003"/>
                    <a:pt x="2717" y="12049"/>
                    <a:pt x="2663" y="12095"/>
                  </a:cubicBezTo>
                  <a:cubicBezTo>
                    <a:pt x="2571" y="12179"/>
                    <a:pt x="2479" y="12271"/>
                    <a:pt x="2395" y="12371"/>
                  </a:cubicBezTo>
                  <a:cubicBezTo>
                    <a:pt x="2379" y="12394"/>
                    <a:pt x="2364" y="12417"/>
                    <a:pt x="2349" y="12432"/>
                  </a:cubicBezTo>
                  <a:cubicBezTo>
                    <a:pt x="2426" y="12248"/>
                    <a:pt x="2533" y="12072"/>
                    <a:pt x="2663" y="11918"/>
                  </a:cubicBezTo>
                  <a:cubicBezTo>
                    <a:pt x="2901" y="11650"/>
                    <a:pt x="3331" y="11327"/>
                    <a:pt x="4037" y="11312"/>
                  </a:cubicBezTo>
                  <a:close/>
                  <a:moveTo>
                    <a:pt x="3922" y="0"/>
                  </a:moveTo>
                  <a:lnTo>
                    <a:pt x="3891" y="85"/>
                  </a:lnTo>
                  <a:cubicBezTo>
                    <a:pt x="3884" y="108"/>
                    <a:pt x="3868" y="139"/>
                    <a:pt x="3853" y="177"/>
                  </a:cubicBezTo>
                  <a:cubicBezTo>
                    <a:pt x="3646" y="752"/>
                    <a:pt x="2993" y="2510"/>
                    <a:pt x="4513" y="3331"/>
                  </a:cubicBezTo>
                  <a:cubicBezTo>
                    <a:pt x="4728" y="3799"/>
                    <a:pt x="4498" y="4398"/>
                    <a:pt x="4490" y="4405"/>
                  </a:cubicBezTo>
                  <a:cubicBezTo>
                    <a:pt x="4252" y="4812"/>
                    <a:pt x="4045" y="5242"/>
                    <a:pt x="3853" y="5679"/>
                  </a:cubicBezTo>
                  <a:cubicBezTo>
                    <a:pt x="3638" y="6193"/>
                    <a:pt x="3446" y="6723"/>
                    <a:pt x="3293" y="7260"/>
                  </a:cubicBezTo>
                  <a:cubicBezTo>
                    <a:pt x="3254" y="7030"/>
                    <a:pt x="3247" y="6800"/>
                    <a:pt x="3270" y="6577"/>
                  </a:cubicBezTo>
                  <a:lnTo>
                    <a:pt x="3277" y="6577"/>
                  </a:lnTo>
                  <a:cubicBezTo>
                    <a:pt x="3400" y="6063"/>
                    <a:pt x="3446" y="5533"/>
                    <a:pt x="3400" y="5012"/>
                  </a:cubicBezTo>
                  <a:cubicBezTo>
                    <a:pt x="3331" y="4221"/>
                    <a:pt x="3016" y="3139"/>
                    <a:pt x="1904" y="2464"/>
                  </a:cubicBezTo>
                  <a:lnTo>
                    <a:pt x="1858" y="2425"/>
                  </a:lnTo>
                  <a:lnTo>
                    <a:pt x="1873" y="2487"/>
                  </a:lnTo>
                  <a:cubicBezTo>
                    <a:pt x="1957" y="2801"/>
                    <a:pt x="1980" y="3139"/>
                    <a:pt x="1934" y="3461"/>
                  </a:cubicBezTo>
                  <a:cubicBezTo>
                    <a:pt x="1842" y="4114"/>
                    <a:pt x="2188" y="4666"/>
                    <a:pt x="2495" y="5081"/>
                  </a:cubicBezTo>
                  <a:cubicBezTo>
                    <a:pt x="2548" y="5157"/>
                    <a:pt x="2610" y="5226"/>
                    <a:pt x="2671" y="5303"/>
                  </a:cubicBezTo>
                  <a:cubicBezTo>
                    <a:pt x="2794" y="5441"/>
                    <a:pt x="2901" y="5587"/>
                    <a:pt x="2993" y="5748"/>
                  </a:cubicBezTo>
                  <a:cubicBezTo>
                    <a:pt x="3070" y="5879"/>
                    <a:pt x="3239" y="6201"/>
                    <a:pt x="3247" y="6447"/>
                  </a:cubicBezTo>
                  <a:cubicBezTo>
                    <a:pt x="3193" y="6746"/>
                    <a:pt x="3201" y="7053"/>
                    <a:pt x="3262" y="7352"/>
                  </a:cubicBezTo>
                  <a:cubicBezTo>
                    <a:pt x="3193" y="7575"/>
                    <a:pt x="3132" y="7797"/>
                    <a:pt x="3062" y="8028"/>
                  </a:cubicBezTo>
                  <a:cubicBezTo>
                    <a:pt x="3016" y="8143"/>
                    <a:pt x="2978" y="8250"/>
                    <a:pt x="2932" y="8365"/>
                  </a:cubicBezTo>
                  <a:cubicBezTo>
                    <a:pt x="2917" y="6907"/>
                    <a:pt x="2050" y="6539"/>
                    <a:pt x="1758" y="6416"/>
                  </a:cubicBezTo>
                  <a:lnTo>
                    <a:pt x="1704" y="6393"/>
                  </a:lnTo>
                  <a:lnTo>
                    <a:pt x="1612" y="6355"/>
                  </a:lnTo>
                  <a:lnTo>
                    <a:pt x="1612" y="6355"/>
                  </a:lnTo>
                  <a:lnTo>
                    <a:pt x="1673" y="6431"/>
                  </a:lnTo>
                  <a:cubicBezTo>
                    <a:pt x="1827" y="6623"/>
                    <a:pt x="1934" y="7099"/>
                    <a:pt x="1988" y="7368"/>
                  </a:cubicBezTo>
                  <a:cubicBezTo>
                    <a:pt x="2218" y="8350"/>
                    <a:pt x="2725" y="8519"/>
                    <a:pt x="2871" y="8549"/>
                  </a:cubicBezTo>
                  <a:cubicBezTo>
                    <a:pt x="2633" y="9278"/>
                    <a:pt x="2472" y="10038"/>
                    <a:pt x="2379" y="10806"/>
                  </a:cubicBezTo>
                  <a:cubicBezTo>
                    <a:pt x="2349" y="10775"/>
                    <a:pt x="2050" y="10468"/>
                    <a:pt x="1911" y="9716"/>
                  </a:cubicBezTo>
                  <a:cubicBezTo>
                    <a:pt x="1904" y="9654"/>
                    <a:pt x="1888" y="9593"/>
                    <a:pt x="1881" y="9524"/>
                  </a:cubicBezTo>
                  <a:cubicBezTo>
                    <a:pt x="1750" y="8726"/>
                    <a:pt x="1566" y="7628"/>
                    <a:pt x="62" y="7252"/>
                  </a:cubicBezTo>
                  <a:lnTo>
                    <a:pt x="1" y="7237"/>
                  </a:lnTo>
                  <a:lnTo>
                    <a:pt x="31" y="7291"/>
                  </a:lnTo>
                  <a:cubicBezTo>
                    <a:pt x="62" y="7322"/>
                    <a:pt x="100" y="7375"/>
                    <a:pt x="154" y="7429"/>
                  </a:cubicBezTo>
                  <a:cubicBezTo>
                    <a:pt x="369" y="7682"/>
                    <a:pt x="768" y="8143"/>
                    <a:pt x="829" y="8664"/>
                  </a:cubicBezTo>
                  <a:cubicBezTo>
                    <a:pt x="906" y="9278"/>
                    <a:pt x="1474" y="10829"/>
                    <a:pt x="2372" y="10852"/>
                  </a:cubicBezTo>
                  <a:lnTo>
                    <a:pt x="2379" y="10852"/>
                  </a:lnTo>
                  <a:cubicBezTo>
                    <a:pt x="2318" y="11327"/>
                    <a:pt x="2280" y="11788"/>
                    <a:pt x="2264" y="12195"/>
                  </a:cubicBezTo>
                  <a:cubicBezTo>
                    <a:pt x="2134" y="11765"/>
                    <a:pt x="1681" y="10690"/>
                    <a:pt x="338" y="10499"/>
                  </a:cubicBezTo>
                  <a:lnTo>
                    <a:pt x="300" y="10491"/>
                  </a:lnTo>
                  <a:lnTo>
                    <a:pt x="300" y="10491"/>
                  </a:lnTo>
                  <a:lnTo>
                    <a:pt x="307" y="10529"/>
                  </a:lnTo>
                  <a:cubicBezTo>
                    <a:pt x="315" y="10552"/>
                    <a:pt x="331" y="10583"/>
                    <a:pt x="338" y="10621"/>
                  </a:cubicBezTo>
                  <a:cubicBezTo>
                    <a:pt x="484" y="11151"/>
                    <a:pt x="829" y="12379"/>
                    <a:pt x="2257" y="12409"/>
                  </a:cubicBezTo>
                  <a:cubicBezTo>
                    <a:pt x="2226" y="13261"/>
                    <a:pt x="2257" y="13852"/>
                    <a:pt x="2257" y="13868"/>
                  </a:cubicBezTo>
                  <a:lnTo>
                    <a:pt x="2303" y="13868"/>
                  </a:lnTo>
                  <a:cubicBezTo>
                    <a:pt x="2303" y="13852"/>
                    <a:pt x="2272" y="13323"/>
                    <a:pt x="2295" y="12540"/>
                  </a:cubicBezTo>
                  <a:lnTo>
                    <a:pt x="2441" y="12540"/>
                  </a:lnTo>
                  <a:cubicBezTo>
                    <a:pt x="3178" y="12494"/>
                    <a:pt x="3937" y="11680"/>
                    <a:pt x="4098" y="11297"/>
                  </a:cubicBezTo>
                  <a:lnTo>
                    <a:pt x="4106" y="11266"/>
                  </a:lnTo>
                  <a:lnTo>
                    <a:pt x="4075" y="11266"/>
                  </a:lnTo>
                  <a:cubicBezTo>
                    <a:pt x="2894" y="11281"/>
                    <a:pt x="2433" y="12110"/>
                    <a:pt x="2310" y="12402"/>
                  </a:cubicBezTo>
                  <a:lnTo>
                    <a:pt x="2310" y="12386"/>
                  </a:lnTo>
                  <a:cubicBezTo>
                    <a:pt x="2310" y="12386"/>
                    <a:pt x="2310" y="12371"/>
                    <a:pt x="2303" y="12348"/>
                  </a:cubicBezTo>
                  <a:cubicBezTo>
                    <a:pt x="2318" y="11903"/>
                    <a:pt x="2356" y="11389"/>
                    <a:pt x="2426" y="10852"/>
                  </a:cubicBezTo>
                  <a:lnTo>
                    <a:pt x="2464" y="10852"/>
                  </a:lnTo>
                  <a:cubicBezTo>
                    <a:pt x="3515" y="10790"/>
                    <a:pt x="4022" y="10161"/>
                    <a:pt x="4398" y="9693"/>
                  </a:cubicBezTo>
                  <a:cubicBezTo>
                    <a:pt x="4428" y="9647"/>
                    <a:pt x="4467" y="9608"/>
                    <a:pt x="4498" y="9562"/>
                  </a:cubicBezTo>
                  <a:cubicBezTo>
                    <a:pt x="4789" y="9202"/>
                    <a:pt x="5142" y="8895"/>
                    <a:pt x="5549" y="8664"/>
                  </a:cubicBezTo>
                  <a:lnTo>
                    <a:pt x="5610" y="8634"/>
                  </a:lnTo>
                  <a:lnTo>
                    <a:pt x="5541" y="8634"/>
                  </a:lnTo>
                  <a:cubicBezTo>
                    <a:pt x="5458" y="8627"/>
                    <a:pt x="5377" y="8624"/>
                    <a:pt x="5298" y="8624"/>
                  </a:cubicBezTo>
                  <a:cubicBezTo>
                    <a:pt x="4223" y="8624"/>
                    <a:pt x="3515" y="9184"/>
                    <a:pt x="3093" y="9670"/>
                  </a:cubicBezTo>
                  <a:cubicBezTo>
                    <a:pt x="2817" y="9992"/>
                    <a:pt x="2602" y="10353"/>
                    <a:pt x="2441" y="10744"/>
                  </a:cubicBezTo>
                  <a:cubicBezTo>
                    <a:pt x="2525" y="10023"/>
                    <a:pt x="2679" y="9309"/>
                    <a:pt x="2901" y="8611"/>
                  </a:cubicBezTo>
                  <a:lnTo>
                    <a:pt x="2909" y="8611"/>
                  </a:lnTo>
                  <a:cubicBezTo>
                    <a:pt x="3057" y="8665"/>
                    <a:pt x="3217" y="8689"/>
                    <a:pt x="3378" y="8689"/>
                  </a:cubicBezTo>
                  <a:cubicBezTo>
                    <a:pt x="3401" y="8689"/>
                    <a:pt x="3424" y="8688"/>
                    <a:pt x="3446" y="8687"/>
                  </a:cubicBezTo>
                  <a:cubicBezTo>
                    <a:pt x="4689" y="8611"/>
                    <a:pt x="5994" y="6945"/>
                    <a:pt x="6217" y="6516"/>
                  </a:cubicBezTo>
                  <a:lnTo>
                    <a:pt x="6255" y="6439"/>
                  </a:lnTo>
                  <a:lnTo>
                    <a:pt x="6186" y="6485"/>
                  </a:lnTo>
                  <a:cubicBezTo>
                    <a:pt x="5986" y="6569"/>
                    <a:pt x="5787" y="6639"/>
                    <a:pt x="5580" y="6692"/>
                  </a:cubicBezTo>
                  <a:cubicBezTo>
                    <a:pt x="5296" y="6777"/>
                    <a:pt x="4943" y="6884"/>
                    <a:pt x="4620" y="7007"/>
                  </a:cubicBezTo>
                  <a:cubicBezTo>
                    <a:pt x="3661" y="7475"/>
                    <a:pt x="3086" y="8296"/>
                    <a:pt x="2932" y="8519"/>
                  </a:cubicBezTo>
                  <a:cubicBezTo>
                    <a:pt x="2932" y="8511"/>
                    <a:pt x="2932" y="8511"/>
                    <a:pt x="2932" y="8503"/>
                  </a:cubicBezTo>
                  <a:cubicBezTo>
                    <a:pt x="2986" y="8342"/>
                    <a:pt x="3047" y="8196"/>
                    <a:pt x="3109" y="8043"/>
                  </a:cubicBezTo>
                  <a:cubicBezTo>
                    <a:pt x="3346" y="7214"/>
                    <a:pt x="3561" y="6477"/>
                    <a:pt x="3899" y="5687"/>
                  </a:cubicBezTo>
                  <a:cubicBezTo>
                    <a:pt x="4120" y="5774"/>
                    <a:pt x="4353" y="5820"/>
                    <a:pt x="4588" y="5820"/>
                  </a:cubicBezTo>
                  <a:cubicBezTo>
                    <a:pt x="4622" y="5820"/>
                    <a:pt x="4656" y="5819"/>
                    <a:pt x="4689" y="5817"/>
                  </a:cubicBezTo>
                  <a:cubicBezTo>
                    <a:pt x="5088" y="5802"/>
                    <a:pt x="5449" y="5610"/>
                    <a:pt x="5687" y="5296"/>
                  </a:cubicBezTo>
                  <a:cubicBezTo>
                    <a:pt x="5764" y="5180"/>
                    <a:pt x="6362" y="4804"/>
                    <a:pt x="6662" y="4620"/>
                  </a:cubicBezTo>
                  <a:lnTo>
                    <a:pt x="6731" y="4582"/>
                  </a:lnTo>
                  <a:lnTo>
                    <a:pt x="6646" y="4582"/>
                  </a:lnTo>
                  <a:cubicBezTo>
                    <a:pt x="6416" y="4574"/>
                    <a:pt x="6178" y="4559"/>
                    <a:pt x="5948" y="4528"/>
                  </a:cubicBezTo>
                  <a:cubicBezTo>
                    <a:pt x="5856" y="4495"/>
                    <a:pt x="5759" y="4479"/>
                    <a:pt x="5656" y="4479"/>
                  </a:cubicBezTo>
                  <a:cubicBezTo>
                    <a:pt x="5331" y="4479"/>
                    <a:pt x="4956" y="4644"/>
                    <a:pt x="4559" y="4966"/>
                  </a:cubicBezTo>
                  <a:cubicBezTo>
                    <a:pt x="4344" y="5134"/>
                    <a:pt x="4145" y="5334"/>
                    <a:pt x="3960" y="5541"/>
                  </a:cubicBezTo>
                  <a:lnTo>
                    <a:pt x="3960" y="5541"/>
                  </a:lnTo>
                  <a:cubicBezTo>
                    <a:pt x="4321" y="4743"/>
                    <a:pt x="4758" y="3991"/>
                    <a:pt x="5265" y="3277"/>
                  </a:cubicBezTo>
                  <a:cubicBezTo>
                    <a:pt x="6531" y="2548"/>
                    <a:pt x="6708" y="1397"/>
                    <a:pt x="6800" y="775"/>
                  </a:cubicBezTo>
                  <a:cubicBezTo>
                    <a:pt x="6815" y="699"/>
                    <a:pt x="6823" y="630"/>
                    <a:pt x="6830" y="568"/>
                  </a:cubicBezTo>
                  <a:lnTo>
                    <a:pt x="6846" y="484"/>
                  </a:lnTo>
                  <a:lnTo>
                    <a:pt x="6784" y="561"/>
                  </a:lnTo>
                  <a:cubicBezTo>
                    <a:pt x="6677" y="691"/>
                    <a:pt x="6462" y="822"/>
                    <a:pt x="6163" y="998"/>
                  </a:cubicBezTo>
                  <a:cubicBezTo>
                    <a:pt x="6048" y="1067"/>
                    <a:pt x="5910" y="1144"/>
                    <a:pt x="5756" y="1244"/>
                  </a:cubicBezTo>
                  <a:cubicBezTo>
                    <a:pt x="4927" y="1873"/>
                    <a:pt x="5196" y="3147"/>
                    <a:pt x="5219" y="3270"/>
                  </a:cubicBezTo>
                  <a:cubicBezTo>
                    <a:pt x="4981" y="3607"/>
                    <a:pt x="4774" y="3930"/>
                    <a:pt x="4590" y="4236"/>
                  </a:cubicBezTo>
                  <a:lnTo>
                    <a:pt x="4590" y="4236"/>
                  </a:lnTo>
                  <a:cubicBezTo>
                    <a:pt x="4651" y="4014"/>
                    <a:pt x="4705" y="3638"/>
                    <a:pt x="4559" y="3316"/>
                  </a:cubicBezTo>
                  <a:cubicBezTo>
                    <a:pt x="4574" y="3216"/>
                    <a:pt x="4789" y="1950"/>
                    <a:pt x="4421" y="1151"/>
                  </a:cubicBezTo>
                  <a:cubicBezTo>
                    <a:pt x="4252" y="775"/>
                    <a:pt x="4137" y="561"/>
                    <a:pt x="4068" y="407"/>
                  </a:cubicBezTo>
                  <a:cubicBezTo>
                    <a:pt x="4006" y="307"/>
                    <a:pt x="3960" y="200"/>
                    <a:pt x="3937" y="85"/>
                  </a:cubicBezTo>
                  <a:lnTo>
                    <a:pt x="3922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4756575" y="4147002"/>
              <a:ext cx="72713" cy="114288"/>
            </a:xfrm>
            <a:custGeom>
              <a:avLst/>
              <a:gdLst/>
              <a:ahLst/>
              <a:cxnLst/>
              <a:rect l="l" t="t" r="r" b="b"/>
              <a:pathLst>
                <a:path w="1275" h="2004" extrusionOk="0">
                  <a:moveTo>
                    <a:pt x="937" y="737"/>
                  </a:moveTo>
                  <a:cubicBezTo>
                    <a:pt x="937" y="737"/>
                    <a:pt x="875" y="806"/>
                    <a:pt x="776" y="929"/>
                  </a:cubicBezTo>
                  <a:cubicBezTo>
                    <a:pt x="730" y="983"/>
                    <a:pt x="676" y="1052"/>
                    <a:pt x="622" y="1121"/>
                  </a:cubicBezTo>
                  <a:cubicBezTo>
                    <a:pt x="561" y="1198"/>
                    <a:pt x="507" y="1274"/>
                    <a:pt x="446" y="1359"/>
                  </a:cubicBezTo>
                  <a:cubicBezTo>
                    <a:pt x="331" y="1512"/>
                    <a:pt x="215" y="1681"/>
                    <a:pt x="139" y="1804"/>
                  </a:cubicBezTo>
                  <a:cubicBezTo>
                    <a:pt x="223" y="1681"/>
                    <a:pt x="338" y="1512"/>
                    <a:pt x="461" y="1367"/>
                  </a:cubicBezTo>
                  <a:cubicBezTo>
                    <a:pt x="576" y="1213"/>
                    <a:pt x="699" y="1052"/>
                    <a:pt x="791" y="937"/>
                  </a:cubicBezTo>
                  <a:cubicBezTo>
                    <a:pt x="875" y="814"/>
                    <a:pt x="937" y="737"/>
                    <a:pt x="937" y="737"/>
                  </a:cubicBezTo>
                  <a:close/>
                  <a:moveTo>
                    <a:pt x="139" y="1804"/>
                  </a:moveTo>
                  <a:lnTo>
                    <a:pt x="97" y="1868"/>
                  </a:lnTo>
                  <a:lnTo>
                    <a:pt x="97" y="1868"/>
                  </a:lnTo>
                  <a:cubicBezTo>
                    <a:pt x="111" y="1848"/>
                    <a:pt x="125" y="1826"/>
                    <a:pt x="139" y="1804"/>
                  </a:cubicBezTo>
                  <a:close/>
                  <a:moveTo>
                    <a:pt x="1113" y="630"/>
                  </a:moveTo>
                  <a:cubicBezTo>
                    <a:pt x="1113" y="630"/>
                    <a:pt x="1052" y="722"/>
                    <a:pt x="960" y="860"/>
                  </a:cubicBezTo>
                  <a:cubicBezTo>
                    <a:pt x="868" y="998"/>
                    <a:pt x="745" y="1182"/>
                    <a:pt x="607" y="1359"/>
                  </a:cubicBezTo>
                  <a:cubicBezTo>
                    <a:pt x="538" y="1443"/>
                    <a:pt x="461" y="1528"/>
                    <a:pt x="392" y="1604"/>
                  </a:cubicBezTo>
                  <a:cubicBezTo>
                    <a:pt x="323" y="1681"/>
                    <a:pt x="254" y="1758"/>
                    <a:pt x="200" y="1812"/>
                  </a:cubicBezTo>
                  <a:cubicBezTo>
                    <a:pt x="159" y="1859"/>
                    <a:pt x="117" y="1897"/>
                    <a:pt x="86" y="1930"/>
                  </a:cubicBezTo>
                  <a:lnTo>
                    <a:pt x="86" y="1930"/>
                  </a:lnTo>
                  <a:cubicBezTo>
                    <a:pt x="120" y="1900"/>
                    <a:pt x="160" y="1859"/>
                    <a:pt x="200" y="1819"/>
                  </a:cubicBezTo>
                  <a:cubicBezTo>
                    <a:pt x="346" y="1674"/>
                    <a:pt x="484" y="1520"/>
                    <a:pt x="615" y="1367"/>
                  </a:cubicBezTo>
                  <a:cubicBezTo>
                    <a:pt x="684" y="1282"/>
                    <a:pt x="753" y="1190"/>
                    <a:pt x="814" y="1106"/>
                  </a:cubicBezTo>
                  <a:cubicBezTo>
                    <a:pt x="845" y="1067"/>
                    <a:pt x="875" y="1021"/>
                    <a:pt x="898" y="983"/>
                  </a:cubicBezTo>
                  <a:cubicBezTo>
                    <a:pt x="929" y="944"/>
                    <a:pt x="952" y="906"/>
                    <a:pt x="975" y="868"/>
                  </a:cubicBezTo>
                  <a:cubicBezTo>
                    <a:pt x="1021" y="799"/>
                    <a:pt x="1052" y="737"/>
                    <a:pt x="1075" y="699"/>
                  </a:cubicBezTo>
                  <a:lnTo>
                    <a:pt x="1113" y="630"/>
                  </a:lnTo>
                  <a:close/>
                  <a:moveTo>
                    <a:pt x="86" y="1930"/>
                  </a:moveTo>
                  <a:cubicBezTo>
                    <a:pt x="75" y="1941"/>
                    <a:pt x="64" y="1950"/>
                    <a:pt x="54" y="1957"/>
                  </a:cubicBezTo>
                  <a:lnTo>
                    <a:pt x="24" y="1988"/>
                  </a:lnTo>
                  <a:lnTo>
                    <a:pt x="62" y="1957"/>
                  </a:lnTo>
                  <a:cubicBezTo>
                    <a:pt x="69" y="1949"/>
                    <a:pt x="77" y="1940"/>
                    <a:pt x="86" y="1930"/>
                  </a:cubicBezTo>
                  <a:close/>
                  <a:moveTo>
                    <a:pt x="1275" y="1"/>
                  </a:moveTo>
                  <a:lnTo>
                    <a:pt x="1213" y="77"/>
                  </a:lnTo>
                  <a:lnTo>
                    <a:pt x="1144" y="177"/>
                  </a:lnTo>
                  <a:cubicBezTo>
                    <a:pt x="1113" y="215"/>
                    <a:pt x="1083" y="254"/>
                    <a:pt x="1052" y="300"/>
                  </a:cubicBezTo>
                  <a:lnTo>
                    <a:pt x="952" y="446"/>
                  </a:lnTo>
                  <a:cubicBezTo>
                    <a:pt x="922" y="484"/>
                    <a:pt x="883" y="538"/>
                    <a:pt x="845" y="591"/>
                  </a:cubicBezTo>
                  <a:lnTo>
                    <a:pt x="607" y="960"/>
                  </a:lnTo>
                  <a:cubicBezTo>
                    <a:pt x="522" y="1083"/>
                    <a:pt x="446" y="1205"/>
                    <a:pt x="369" y="1328"/>
                  </a:cubicBezTo>
                  <a:cubicBezTo>
                    <a:pt x="300" y="1443"/>
                    <a:pt x="231" y="1558"/>
                    <a:pt x="177" y="1658"/>
                  </a:cubicBezTo>
                  <a:cubicBezTo>
                    <a:pt x="123" y="1750"/>
                    <a:pt x="85" y="1835"/>
                    <a:pt x="62" y="1896"/>
                  </a:cubicBezTo>
                  <a:cubicBezTo>
                    <a:pt x="47" y="1927"/>
                    <a:pt x="39" y="1942"/>
                    <a:pt x="31" y="1965"/>
                  </a:cubicBezTo>
                  <a:lnTo>
                    <a:pt x="16" y="1988"/>
                  </a:lnTo>
                  <a:cubicBezTo>
                    <a:pt x="39" y="1927"/>
                    <a:pt x="169" y="1581"/>
                    <a:pt x="323" y="1236"/>
                  </a:cubicBezTo>
                  <a:cubicBezTo>
                    <a:pt x="400" y="1044"/>
                    <a:pt x="484" y="852"/>
                    <a:pt x="545" y="714"/>
                  </a:cubicBezTo>
                  <a:lnTo>
                    <a:pt x="645" y="476"/>
                  </a:lnTo>
                  <a:lnTo>
                    <a:pt x="645" y="476"/>
                  </a:lnTo>
                  <a:cubicBezTo>
                    <a:pt x="645" y="476"/>
                    <a:pt x="591" y="561"/>
                    <a:pt x="530" y="707"/>
                  </a:cubicBezTo>
                  <a:cubicBezTo>
                    <a:pt x="492" y="776"/>
                    <a:pt x="453" y="860"/>
                    <a:pt x="415" y="944"/>
                  </a:cubicBezTo>
                  <a:cubicBezTo>
                    <a:pt x="377" y="1037"/>
                    <a:pt x="338" y="1136"/>
                    <a:pt x="300" y="1228"/>
                  </a:cubicBezTo>
                  <a:cubicBezTo>
                    <a:pt x="223" y="1420"/>
                    <a:pt x="146" y="1612"/>
                    <a:pt x="93" y="1758"/>
                  </a:cubicBezTo>
                  <a:cubicBezTo>
                    <a:pt x="54" y="1873"/>
                    <a:pt x="24" y="1957"/>
                    <a:pt x="8" y="1988"/>
                  </a:cubicBezTo>
                  <a:cubicBezTo>
                    <a:pt x="8" y="1973"/>
                    <a:pt x="16" y="1950"/>
                    <a:pt x="24" y="1919"/>
                  </a:cubicBezTo>
                  <a:cubicBezTo>
                    <a:pt x="31" y="1865"/>
                    <a:pt x="47" y="1789"/>
                    <a:pt x="70" y="1697"/>
                  </a:cubicBezTo>
                  <a:cubicBezTo>
                    <a:pt x="93" y="1604"/>
                    <a:pt x="123" y="1497"/>
                    <a:pt x="154" y="1382"/>
                  </a:cubicBezTo>
                  <a:cubicBezTo>
                    <a:pt x="185" y="1274"/>
                    <a:pt x="223" y="1152"/>
                    <a:pt x="269" y="1037"/>
                  </a:cubicBezTo>
                  <a:cubicBezTo>
                    <a:pt x="308" y="914"/>
                    <a:pt x="354" y="799"/>
                    <a:pt x="400" y="691"/>
                  </a:cubicBezTo>
                  <a:cubicBezTo>
                    <a:pt x="446" y="584"/>
                    <a:pt x="484" y="476"/>
                    <a:pt x="530" y="392"/>
                  </a:cubicBezTo>
                  <a:cubicBezTo>
                    <a:pt x="569" y="308"/>
                    <a:pt x="607" y="238"/>
                    <a:pt x="622" y="192"/>
                  </a:cubicBezTo>
                  <a:cubicBezTo>
                    <a:pt x="645" y="139"/>
                    <a:pt x="660" y="116"/>
                    <a:pt x="661" y="116"/>
                  </a:cubicBezTo>
                  <a:lnTo>
                    <a:pt x="661" y="116"/>
                  </a:lnTo>
                  <a:cubicBezTo>
                    <a:pt x="660" y="116"/>
                    <a:pt x="645" y="139"/>
                    <a:pt x="622" y="185"/>
                  </a:cubicBezTo>
                  <a:cubicBezTo>
                    <a:pt x="607" y="208"/>
                    <a:pt x="592" y="238"/>
                    <a:pt x="569" y="277"/>
                  </a:cubicBezTo>
                  <a:cubicBezTo>
                    <a:pt x="553" y="308"/>
                    <a:pt x="530" y="346"/>
                    <a:pt x="507" y="384"/>
                  </a:cubicBezTo>
                  <a:cubicBezTo>
                    <a:pt x="492" y="430"/>
                    <a:pt x="469" y="476"/>
                    <a:pt x="446" y="522"/>
                  </a:cubicBezTo>
                  <a:cubicBezTo>
                    <a:pt x="423" y="576"/>
                    <a:pt x="400" y="630"/>
                    <a:pt x="377" y="684"/>
                  </a:cubicBezTo>
                  <a:cubicBezTo>
                    <a:pt x="354" y="737"/>
                    <a:pt x="331" y="791"/>
                    <a:pt x="308" y="852"/>
                  </a:cubicBezTo>
                  <a:cubicBezTo>
                    <a:pt x="285" y="906"/>
                    <a:pt x="269" y="968"/>
                    <a:pt x="246" y="1029"/>
                  </a:cubicBezTo>
                  <a:cubicBezTo>
                    <a:pt x="208" y="1152"/>
                    <a:pt x="169" y="1267"/>
                    <a:pt x="139" y="1382"/>
                  </a:cubicBezTo>
                  <a:cubicBezTo>
                    <a:pt x="123" y="1443"/>
                    <a:pt x="108" y="1497"/>
                    <a:pt x="100" y="1551"/>
                  </a:cubicBezTo>
                  <a:cubicBezTo>
                    <a:pt x="85" y="1597"/>
                    <a:pt x="70" y="1651"/>
                    <a:pt x="62" y="1697"/>
                  </a:cubicBezTo>
                  <a:cubicBezTo>
                    <a:pt x="39" y="1789"/>
                    <a:pt x="31" y="1865"/>
                    <a:pt x="16" y="1919"/>
                  </a:cubicBezTo>
                  <a:cubicBezTo>
                    <a:pt x="8" y="1973"/>
                    <a:pt x="1" y="2004"/>
                    <a:pt x="1" y="2004"/>
                  </a:cubicBezTo>
                  <a:lnTo>
                    <a:pt x="16" y="1996"/>
                  </a:lnTo>
                  <a:lnTo>
                    <a:pt x="24" y="1988"/>
                  </a:lnTo>
                  <a:cubicBezTo>
                    <a:pt x="24" y="1980"/>
                    <a:pt x="31" y="1973"/>
                    <a:pt x="39" y="1957"/>
                  </a:cubicBezTo>
                  <a:cubicBezTo>
                    <a:pt x="44" y="1949"/>
                    <a:pt x="49" y="1941"/>
                    <a:pt x="55" y="1931"/>
                  </a:cubicBezTo>
                  <a:lnTo>
                    <a:pt x="55" y="1931"/>
                  </a:lnTo>
                  <a:lnTo>
                    <a:pt x="54" y="1934"/>
                  </a:lnTo>
                  <a:lnTo>
                    <a:pt x="97" y="1868"/>
                  </a:lnTo>
                  <a:lnTo>
                    <a:pt x="97" y="1868"/>
                  </a:lnTo>
                  <a:cubicBezTo>
                    <a:pt x="82" y="1891"/>
                    <a:pt x="68" y="1913"/>
                    <a:pt x="55" y="1931"/>
                  </a:cubicBezTo>
                  <a:lnTo>
                    <a:pt x="55" y="1931"/>
                  </a:lnTo>
                  <a:lnTo>
                    <a:pt x="62" y="1911"/>
                  </a:lnTo>
                  <a:cubicBezTo>
                    <a:pt x="93" y="1850"/>
                    <a:pt x="131" y="1766"/>
                    <a:pt x="185" y="1674"/>
                  </a:cubicBezTo>
                  <a:cubicBezTo>
                    <a:pt x="300" y="1482"/>
                    <a:pt x="461" y="1228"/>
                    <a:pt x="630" y="991"/>
                  </a:cubicBezTo>
                  <a:lnTo>
                    <a:pt x="875" y="630"/>
                  </a:lnTo>
                  <a:cubicBezTo>
                    <a:pt x="914" y="568"/>
                    <a:pt x="952" y="515"/>
                    <a:pt x="983" y="461"/>
                  </a:cubicBezTo>
                  <a:lnTo>
                    <a:pt x="1083" y="308"/>
                  </a:lnTo>
                  <a:cubicBezTo>
                    <a:pt x="1113" y="261"/>
                    <a:pt x="1136" y="223"/>
                    <a:pt x="1159" y="185"/>
                  </a:cubicBezTo>
                  <a:cubicBezTo>
                    <a:pt x="1182" y="146"/>
                    <a:pt x="1205" y="108"/>
                    <a:pt x="1221" y="85"/>
                  </a:cubicBezTo>
                  <a:lnTo>
                    <a:pt x="1275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4676048" y="4159720"/>
              <a:ext cx="37697" cy="103338"/>
            </a:xfrm>
            <a:custGeom>
              <a:avLst/>
              <a:gdLst/>
              <a:ahLst/>
              <a:cxnLst/>
              <a:rect l="l" t="t" r="r" b="b"/>
              <a:pathLst>
                <a:path w="661" h="1812" extrusionOk="0">
                  <a:moveTo>
                    <a:pt x="1" y="0"/>
                  </a:moveTo>
                  <a:lnTo>
                    <a:pt x="1" y="85"/>
                  </a:lnTo>
                  <a:cubicBezTo>
                    <a:pt x="1" y="108"/>
                    <a:pt x="1" y="138"/>
                    <a:pt x="1" y="177"/>
                  </a:cubicBezTo>
                  <a:cubicBezTo>
                    <a:pt x="8" y="215"/>
                    <a:pt x="24" y="261"/>
                    <a:pt x="24" y="307"/>
                  </a:cubicBezTo>
                  <a:cubicBezTo>
                    <a:pt x="24" y="353"/>
                    <a:pt x="31" y="399"/>
                    <a:pt x="39" y="453"/>
                  </a:cubicBezTo>
                  <a:cubicBezTo>
                    <a:pt x="54" y="499"/>
                    <a:pt x="62" y="560"/>
                    <a:pt x="77" y="614"/>
                  </a:cubicBezTo>
                  <a:cubicBezTo>
                    <a:pt x="93" y="668"/>
                    <a:pt x="108" y="729"/>
                    <a:pt x="123" y="783"/>
                  </a:cubicBezTo>
                  <a:cubicBezTo>
                    <a:pt x="146" y="844"/>
                    <a:pt x="162" y="898"/>
                    <a:pt x="185" y="959"/>
                  </a:cubicBezTo>
                  <a:cubicBezTo>
                    <a:pt x="208" y="1013"/>
                    <a:pt x="231" y="1074"/>
                    <a:pt x="254" y="1128"/>
                  </a:cubicBezTo>
                  <a:cubicBezTo>
                    <a:pt x="277" y="1182"/>
                    <a:pt x="308" y="1236"/>
                    <a:pt x="331" y="1289"/>
                  </a:cubicBezTo>
                  <a:cubicBezTo>
                    <a:pt x="354" y="1343"/>
                    <a:pt x="384" y="1389"/>
                    <a:pt x="407" y="1435"/>
                  </a:cubicBezTo>
                  <a:cubicBezTo>
                    <a:pt x="438" y="1489"/>
                    <a:pt x="461" y="1527"/>
                    <a:pt x="484" y="1566"/>
                  </a:cubicBezTo>
                  <a:cubicBezTo>
                    <a:pt x="507" y="1604"/>
                    <a:pt x="530" y="1635"/>
                    <a:pt x="553" y="1665"/>
                  </a:cubicBezTo>
                  <a:cubicBezTo>
                    <a:pt x="576" y="1696"/>
                    <a:pt x="591" y="1727"/>
                    <a:pt x="615" y="1750"/>
                  </a:cubicBezTo>
                  <a:lnTo>
                    <a:pt x="661" y="1811"/>
                  </a:lnTo>
                  <a:lnTo>
                    <a:pt x="615" y="1742"/>
                  </a:lnTo>
                  <a:cubicBezTo>
                    <a:pt x="599" y="1727"/>
                    <a:pt x="576" y="1696"/>
                    <a:pt x="561" y="1665"/>
                  </a:cubicBezTo>
                  <a:cubicBezTo>
                    <a:pt x="538" y="1635"/>
                    <a:pt x="515" y="1596"/>
                    <a:pt x="492" y="1558"/>
                  </a:cubicBezTo>
                  <a:cubicBezTo>
                    <a:pt x="469" y="1520"/>
                    <a:pt x="438" y="1481"/>
                    <a:pt x="415" y="1435"/>
                  </a:cubicBezTo>
                  <a:cubicBezTo>
                    <a:pt x="392" y="1389"/>
                    <a:pt x="361" y="1335"/>
                    <a:pt x="338" y="1282"/>
                  </a:cubicBezTo>
                  <a:cubicBezTo>
                    <a:pt x="315" y="1236"/>
                    <a:pt x="292" y="1182"/>
                    <a:pt x="269" y="1121"/>
                  </a:cubicBezTo>
                  <a:cubicBezTo>
                    <a:pt x="246" y="1067"/>
                    <a:pt x="223" y="1013"/>
                    <a:pt x="200" y="952"/>
                  </a:cubicBezTo>
                  <a:cubicBezTo>
                    <a:pt x="177" y="898"/>
                    <a:pt x="162" y="837"/>
                    <a:pt x="146" y="783"/>
                  </a:cubicBezTo>
                  <a:cubicBezTo>
                    <a:pt x="131" y="721"/>
                    <a:pt x="108" y="668"/>
                    <a:pt x="100" y="606"/>
                  </a:cubicBezTo>
                  <a:cubicBezTo>
                    <a:pt x="85" y="553"/>
                    <a:pt x="70" y="499"/>
                    <a:pt x="62" y="445"/>
                  </a:cubicBezTo>
                  <a:cubicBezTo>
                    <a:pt x="54" y="399"/>
                    <a:pt x="39" y="353"/>
                    <a:pt x="39" y="299"/>
                  </a:cubicBezTo>
                  <a:cubicBezTo>
                    <a:pt x="31" y="253"/>
                    <a:pt x="24" y="215"/>
                    <a:pt x="16" y="177"/>
                  </a:cubicBezTo>
                  <a:cubicBezTo>
                    <a:pt x="16" y="138"/>
                    <a:pt x="8" y="108"/>
                    <a:pt x="8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0"/>
            <p:cNvSpPr/>
            <p:nvPr/>
          </p:nvSpPr>
          <p:spPr>
            <a:xfrm>
              <a:off x="4685230" y="4353567"/>
              <a:ext cx="66611" cy="42944"/>
            </a:xfrm>
            <a:custGeom>
              <a:avLst/>
              <a:gdLst/>
              <a:ahLst/>
              <a:cxnLst/>
              <a:rect l="l" t="t" r="r" b="b"/>
              <a:pathLst>
                <a:path w="1168" h="753" extrusionOk="0">
                  <a:moveTo>
                    <a:pt x="1167" y="1"/>
                  </a:moveTo>
                  <a:lnTo>
                    <a:pt x="1113" y="24"/>
                  </a:lnTo>
                  <a:cubicBezTo>
                    <a:pt x="1083" y="39"/>
                    <a:pt x="1029" y="62"/>
                    <a:pt x="975" y="93"/>
                  </a:cubicBezTo>
                  <a:lnTo>
                    <a:pt x="876" y="139"/>
                  </a:lnTo>
                  <a:cubicBezTo>
                    <a:pt x="845" y="162"/>
                    <a:pt x="807" y="177"/>
                    <a:pt x="776" y="200"/>
                  </a:cubicBezTo>
                  <a:cubicBezTo>
                    <a:pt x="707" y="246"/>
                    <a:pt x="630" y="292"/>
                    <a:pt x="561" y="338"/>
                  </a:cubicBezTo>
                  <a:cubicBezTo>
                    <a:pt x="415" y="431"/>
                    <a:pt x="269" y="538"/>
                    <a:pt x="177" y="615"/>
                  </a:cubicBezTo>
                  <a:cubicBezTo>
                    <a:pt x="152" y="636"/>
                    <a:pt x="129" y="655"/>
                    <a:pt x="109" y="672"/>
                  </a:cubicBezTo>
                  <a:lnTo>
                    <a:pt x="109" y="672"/>
                  </a:lnTo>
                  <a:cubicBezTo>
                    <a:pt x="129" y="657"/>
                    <a:pt x="152" y="640"/>
                    <a:pt x="177" y="622"/>
                  </a:cubicBezTo>
                  <a:cubicBezTo>
                    <a:pt x="277" y="546"/>
                    <a:pt x="423" y="446"/>
                    <a:pt x="569" y="354"/>
                  </a:cubicBezTo>
                  <a:cubicBezTo>
                    <a:pt x="714" y="262"/>
                    <a:pt x="868" y="170"/>
                    <a:pt x="975" y="108"/>
                  </a:cubicBezTo>
                  <a:lnTo>
                    <a:pt x="1167" y="1"/>
                  </a:lnTo>
                  <a:close/>
                  <a:moveTo>
                    <a:pt x="109" y="672"/>
                  </a:moveTo>
                  <a:lnTo>
                    <a:pt x="109" y="672"/>
                  </a:lnTo>
                  <a:cubicBezTo>
                    <a:pt x="41" y="721"/>
                    <a:pt x="1" y="753"/>
                    <a:pt x="1" y="753"/>
                  </a:cubicBezTo>
                  <a:lnTo>
                    <a:pt x="8" y="753"/>
                  </a:lnTo>
                  <a:cubicBezTo>
                    <a:pt x="8" y="753"/>
                    <a:pt x="47" y="723"/>
                    <a:pt x="109" y="672"/>
                  </a:cubicBez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0"/>
            <p:cNvSpPr/>
            <p:nvPr/>
          </p:nvSpPr>
          <p:spPr>
            <a:xfrm>
              <a:off x="4541684" y="4605243"/>
              <a:ext cx="43856" cy="84062"/>
            </a:xfrm>
            <a:custGeom>
              <a:avLst/>
              <a:gdLst/>
              <a:ahLst/>
              <a:cxnLst/>
              <a:rect l="l" t="t" r="r" b="b"/>
              <a:pathLst>
                <a:path w="769" h="1474" extrusionOk="0">
                  <a:moveTo>
                    <a:pt x="1" y="0"/>
                  </a:moveTo>
                  <a:cubicBezTo>
                    <a:pt x="1" y="0"/>
                    <a:pt x="1" y="23"/>
                    <a:pt x="8" y="69"/>
                  </a:cubicBezTo>
                  <a:cubicBezTo>
                    <a:pt x="8" y="100"/>
                    <a:pt x="16" y="123"/>
                    <a:pt x="24" y="154"/>
                  </a:cubicBezTo>
                  <a:cubicBezTo>
                    <a:pt x="24" y="185"/>
                    <a:pt x="31" y="215"/>
                    <a:pt x="47" y="254"/>
                  </a:cubicBezTo>
                  <a:cubicBezTo>
                    <a:pt x="54" y="292"/>
                    <a:pt x="70" y="338"/>
                    <a:pt x="85" y="376"/>
                  </a:cubicBezTo>
                  <a:cubicBezTo>
                    <a:pt x="93" y="422"/>
                    <a:pt x="116" y="469"/>
                    <a:pt x="131" y="515"/>
                  </a:cubicBezTo>
                  <a:cubicBezTo>
                    <a:pt x="154" y="561"/>
                    <a:pt x="177" y="607"/>
                    <a:pt x="200" y="653"/>
                  </a:cubicBezTo>
                  <a:cubicBezTo>
                    <a:pt x="223" y="691"/>
                    <a:pt x="254" y="745"/>
                    <a:pt x="277" y="791"/>
                  </a:cubicBezTo>
                  <a:cubicBezTo>
                    <a:pt x="377" y="952"/>
                    <a:pt x="492" y="1113"/>
                    <a:pt x="607" y="1267"/>
                  </a:cubicBezTo>
                  <a:cubicBezTo>
                    <a:pt x="707" y="1397"/>
                    <a:pt x="768" y="1474"/>
                    <a:pt x="768" y="1474"/>
                  </a:cubicBezTo>
                  <a:cubicBezTo>
                    <a:pt x="768" y="1474"/>
                    <a:pt x="707" y="1389"/>
                    <a:pt x="615" y="1267"/>
                  </a:cubicBezTo>
                  <a:cubicBezTo>
                    <a:pt x="569" y="1205"/>
                    <a:pt x="515" y="1128"/>
                    <a:pt x="453" y="1044"/>
                  </a:cubicBezTo>
                  <a:cubicBezTo>
                    <a:pt x="392" y="967"/>
                    <a:pt x="346" y="875"/>
                    <a:pt x="292" y="783"/>
                  </a:cubicBezTo>
                  <a:cubicBezTo>
                    <a:pt x="269" y="737"/>
                    <a:pt x="239" y="691"/>
                    <a:pt x="215" y="645"/>
                  </a:cubicBezTo>
                  <a:cubicBezTo>
                    <a:pt x="192" y="599"/>
                    <a:pt x="169" y="545"/>
                    <a:pt x="154" y="507"/>
                  </a:cubicBezTo>
                  <a:cubicBezTo>
                    <a:pt x="131" y="469"/>
                    <a:pt x="116" y="415"/>
                    <a:pt x="100" y="376"/>
                  </a:cubicBezTo>
                  <a:cubicBezTo>
                    <a:pt x="85" y="330"/>
                    <a:pt x="70" y="292"/>
                    <a:pt x="62" y="254"/>
                  </a:cubicBezTo>
                  <a:cubicBezTo>
                    <a:pt x="54" y="238"/>
                    <a:pt x="47" y="215"/>
                    <a:pt x="47" y="200"/>
                  </a:cubicBezTo>
                  <a:cubicBezTo>
                    <a:pt x="39" y="185"/>
                    <a:pt x="31" y="169"/>
                    <a:pt x="31" y="154"/>
                  </a:cubicBezTo>
                  <a:cubicBezTo>
                    <a:pt x="24" y="131"/>
                    <a:pt x="16" y="92"/>
                    <a:pt x="16" y="6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0"/>
            <p:cNvSpPr/>
            <p:nvPr/>
          </p:nvSpPr>
          <p:spPr>
            <a:xfrm>
              <a:off x="4605159" y="4619672"/>
              <a:ext cx="91077" cy="71402"/>
            </a:xfrm>
            <a:custGeom>
              <a:avLst/>
              <a:gdLst/>
              <a:ahLst/>
              <a:cxnLst/>
              <a:rect l="l" t="t" r="r" b="b"/>
              <a:pathLst>
                <a:path w="1597" h="1252" extrusionOk="0">
                  <a:moveTo>
                    <a:pt x="1597" y="1"/>
                  </a:moveTo>
                  <a:lnTo>
                    <a:pt x="1535" y="77"/>
                  </a:lnTo>
                  <a:cubicBezTo>
                    <a:pt x="1504" y="123"/>
                    <a:pt x="1451" y="192"/>
                    <a:pt x="1389" y="277"/>
                  </a:cubicBezTo>
                  <a:cubicBezTo>
                    <a:pt x="1359" y="315"/>
                    <a:pt x="1328" y="361"/>
                    <a:pt x="1290" y="400"/>
                  </a:cubicBezTo>
                  <a:cubicBezTo>
                    <a:pt x="1251" y="446"/>
                    <a:pt x="1213" y="499"/>
                    <a:pt x="1167" y="545"/>
                  </a:cubicBezTo>
                  <a:cubicBezTo>
                    <a:pt x="1082" y="638"/>
                    <a:pt x="983" y="730"/>
                    <a:pt x="883" y="814"/>
                  </a:cubicBezTo>
                  <a:cubicBezTo>
                    <a:pt x="829" y="860"/>
                    <a:pt x="775" y="899"/>
                    <a:pt x="714" y="937"/>
                  </a:cubicBezTo>
                  <a:cubicBezTo>
                    <a:pt x="660" y="968"/>
                    <a:pt x="607" y="1006"/>
                    <a:pt x="553" y="1037"/>
                  </a:cubicBezTo>
                  <a:cubicBezTo>
                    <a:pt x="492" y="1067"/>
                    <a:pt x="438" y="1090"/>
                    <a:pt x="384" y="1113"/>
                  </a:cubicBezTo>
                  <a:cubicBezTo>
                    <a:pt x="330" y="1144"/>
                    <a:pt x="284" y="1159"/>
                    <a:pt x="231" y="1182"/>
                  </a:cubicBezTo>
                  <a:cubicBezTo>
                    <a:pt x="185" y="1198"/>
                    <a:pt x="139" y="1213"/>
                    <a:pt x="100" y="1221"/>
                  </a:cubicBezTo>
                  <a:cubicBezTo>
                    <a:pt x="69" y="1236"/>
                    <a:pt x="23" y="1244"/>
                    <a:pt x="0" y="1252"/>
                  </a:cubicBezTo>
                  <a:cubicBezTo>
                    <a:pt x="31" y="1244"/>
                    <a:pt x="62" y="1236"/>
                    <a:pt x="100" y="1228"/>
                  </a:cubicBezTo>
                  <a:cubicBezTo>
                    <a:pt x="146" y="1213"/>
                    <a:pt x="185" y="1198"/>
                    <a:pt x="238" y="1182"/>
                  </a:cubicBezTo>
                  <a:cubicBezTo>
                    <a:pt x="284" y="1167"/>
                    <a:pt x="330" y="1144"/>
                    <a:pt x="392" y="1121"/>
                  </a:cubicBezTo>
                  <a:cubicBezTo>
                    <a:pt x="445" y="1098"/>
                    <a:pt x="499" y="1075"/>
                    <a:pt x="553" y="1044"/>
                  </a:cubicBezTo>
                  <a:cubicBezTo>
                    <a:pt x="614" y="1014"/>
                    <a:pt x="668" y="983"/>
                    <a:pt x="722" y="952"/>
                  </a:cubicBezTo>
                  <a:cubicBezTo>
                    <a:pt x="783" y="914"/>
                    <a:pt x="837" y="875"/>
                    <a:pt x="891" y="829"/>
                  </a:cubicBezTo>
                  <a:cubicBezTo>
                    <a:pt x="944" y="791"/>
                    <a:pt x="998" y="745"/>
                    <a:pt x="1044" y="699"/>
                  </a:cubicBezTo>
                  <a:cubicBezTo>
                    <a:pt x="1098" y="653"/>
                    <a:pt x="1144" y="607"/>
                    <a:pt x="1182" y="561"/>
                  </a:cubicBezTo>
                  <a:cubicBezTo>
                    <a:pt x="1228" y="515"/>
                    <a:pt x="1267" y="461"/>
                    <a:pt x="1305" y="415"/>
                  </a:cubicBezTo>
                  <a:cubicBezTo>
                    <a:pt x="1343" y="369"/>
                    <a:pt x="1374" y="331"/>
                    <a:pt x="1397" y="285"/>
                  </a:cubicBezTo>
                  <a:cubicBezTo>
                    <a:pt x="1458" y="208"/>
                    <a:pt x="1512" y="131"/>
                    <a:pt x="1543" y="85"/>
                  </a:cubicBezTo>
                  <a:lnTo>
                    <a:pt x="1597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0"/>
            <p:cNvSpPr/>
            <p:nvPr/>
          </p:nvSpPr>
          <p:spPr>
            <a:xfrm>
              <a:off x="4530335" y="4622751"/>
              <a:ext cx="56916" cy="69634"/>
            </a:xfrm>
            <a:custGeom>
              <a:avLst/>
              <a:gdLst/>
              <a:ahLst/>
              <a:cxnLst/>
              <a:rect l="l" t="t" r="r" b="b"/>
              <a:pathLst>
                <a:path w="998" h="1221" extrusionOk="0">
                  <a:moveTo>
                    <a:pt x="0" y="0"/>
                  </a:moveTo>
                  <a:lnTo>
                    <a:pt x="15" y="69"/>
                  </a:lnTo>
                  <a:cubicBezTo>
                    <a:pt x="23" y="92"/>
                    <a:pt x="31" y="115"/>
                    <a:pt x="38" y="146"/>
                  </a:cubicBezTo>
                  <a:cubicBezTo>
                    <a:pt x="46" y="177"/>
                    <a:pt x="54" y="208"/>
                    <a:pt x="69" y="238"/>
                  </a:cubicBezTo>
                  <a:cubicBezTo>
                    <a:pt x="85" y="277"/>
                    <a:pt x="100" y="315"/>
                    <a:pt x="115" y="353"/>
                  </a:cubicBezTo>
                  <a:cubicBezTo>
                    <a:pt x="138" y="392"/>
                    <a:pt x="161" y="438"/>
                    <a:pt x="177" y="476"/>
                  </a:cubicBezTo>
                  <a:cubicBezTo>
                    <a:pt x="200" y="522"/>
                    <a:pt x="230" y="561"/>
                    <a:pt x="261" y="599"/>
                  </a:cubicBezTo>
                  <a:cubicBezTo>
                    <a:pt x="292" y="645"/>
                    <a:pt x="322" y="683"/>
                    <a:pt x="353" y="722"/>
                  </a:cubicBezTo>
                  <a:cubicBezTo>
                    <a:pt x="391" y="760"/>
                    <a:pt x="422" y="798"/>
                    <a:pt x="461" y="837"/>
                  </a:cubicBezTo>
                  <a:cubicBezTo>
                    <a:pt x="491" y="875"/>
                    <a:pt x="530" y="906"/>
                    <a:pt x="568" y="937"/>
                  </a:cubicBezTo>
                  <a:cubicBezTo>
                    <a:pt x="592" y="961"/>
                    <a:pt x="621" y="985"/>
                    <a:pt x="650" y="1005"/>
                  </a:cubicBezTo>
                  <a:lnTo>
                    <a:pt x="650" y="1005"/>
                  </a:lnTo>
                  <a:cubicBezTo>
                    <a:pt x="623" y="981"/>
                    <a:pt x="593" y="960"/>
                    <a:pt x="568" y="929"/>
                  </a:cubicBezTo>
                  <a:cubicBezTo>
                    <a:pt x="530" y="898"/>
                    <a:pt x="491" y="868"/>
                    <a:pt x="461" y="829"/>
                  </a:cubicBezTo>
                  <a:cubicBezTo>
                    <a:pt x="422" y="791"/>
                    <a:pt x="391" y="752"/>
                    <a:pt x="361" y="714"/>
                  </a:cubicBezTo>
                  <a:cubicBezTo>
                    <a:pt x="338" y="676"/>
                    <a:pt x="299" y="637"/>
                    <a:pt x="276" y="591"/>
                  </a:cubicBezTo>
                  <a:cubicBezTo>
                    <a:pt x="253" y="553"/>
                    <a:pt x="223" y="507"/>
                    <a:pt x="200" y="468"/>
                  </a:cubicBezTo>
                  <a:cubicBezTo>
                    <a:pt x="177" y="430"/>
                    <a:pt x="154" y="392"/>
                    <a:pt x="138" y="346"/>
                  </a:cubicBezTo>
                  <a:cubicBezTo>
                    <a:pt x="115" y="307"/>
                    <a:pt x="100" y="277"/>
                    <a:pt x="85" y="238"/>
                  </a:cubicBezTo>
                  <a:cubicBezTo>
                    <a:pt x="69" y="200"/>
                    <a:pt x="54" y="169"/>
                    <a:pt x="46" y="138"/>
                  </a:cubicBezTo>
                  <a:cubicBezTo>
                    <a:pt x="38" y="115"/>
                    <a:pt x="31" y="85"/>
                    <a:pt x="23" y="62"/>
                  </a:cubicBezTo>
                  <a:lnTo>
                    <a:pt x="0" y="0"/>
                  </a:lnTo>
                  <a:close/>
                  <a:moveTo>
                    <a:pt x="650" y="1005"/>
                  </a:moveTo>
                  <a:cubicBezTo>
                    <a:pt x="656" y="1010"/>
                    <a:pt x="662" y="1015"/>
                    <a:pt x="668" y="1021"/>
                  </a:cubicBezTo>
                  <a:cubicBezTo>
                    <a:pt x="695" y="1041"/>
                    <a:pt x="727" y="1067"/>
                    <a:pt x="756" y="1084"/>
                  </a:cubicBezTo>
                  <a:lnTo>
                    <a:pt x="756" y="1084"/>
                  </a:lnTo>
                  <a:cubicBezTo>
                    <a:pt x="729" y="1065"/>
                    <a:pt x="700" y="1045"/>
                    <a:pt x="675" y="1021"/>
                  </a:cubicBezTo>
                  <a:cubicBezTo>
                    <a:pt x="667" y="1016"/>
                    <a:pt x="659" y="1011"/>
                    <a:pt x="650" y="1005"/>
                  </a:cubicBezTo>
                  <a:close/>
                  <a:moveTo>
                    <a:pt x="756" y="1084"/>
                  </a:moveTo>
                  <a:cubicBezTo>
                    <a:pt x="762" y="1088"/>
                    <a:pt x="769" y="1093"/>
                    <a:pt x="775" y="1098"/>
                  </a:cubicBezTo>
                  <a:cubicBezTo>
                    <a:pt x="780" y="1100"/>
                    <a:pt x="784" y="1102"/>
                    <a:pt x="788" y="1105"/>
                  </a:cubicBezTo>
                  <a:lnTo>
                    <a:pt x="788" y="1105"/>
                  </a:lnTo>
                  <a:cubicBezTo>
                    <a:pt x="782" y="1100"/>
                    <a:pt x="775" y="1095"/>
                    <a:pt x="768" y="1090"/>
                  </a:cubicBezTo>
                  <a:cubicBezTo>
                    <a:pt x="764" y="1088"/>
                    <a:pt x="760" y="1086"/>
                    <a:pt x="756" y="1084"/>
                  </a:cubicBezTo>
                  <a:close/>
                  <a:moveTo>
                    <a:pt x="788" y="1105"/>
                  </a:moveTo>
                  <a:cubicBezTo>
                    <a:pt x="812" y="1120"/>
                    <a:pt x="834" y="1134"/>
                    <a:pt x="852" y="1151"/>
                  </a:cubicBezTo>
                  <a:lnTo>
                    <a:pt x="921" y="1190"/>
                  </a:lnTo>
                  <a:lnTo>
                    <a:pt x="998" y="1221"/>
                  </a:lnTo>
                  <a:lnTo>
                    <a:pt x="998" y="1221"/>
                  </a:lnTo>
                  <a:lnTo>
                    <a:pt x="936" y="1190"/>
                  </a:lnTo>
                  <a:cubicBezTo>
                    <a:pt x="913" y="1174"/>
                    <a:pt x="890" y="1167"/>
                    <a:pt x="860" y="1151"/>
                  </a:cubicBezTo>
                  <a:cubicBezTo>
                    <a:pt x="840" y="1138"/>
                    <a:pt x="815" y="1120"/>
                    <a:pt x="788" y="1105"/>
                  </a:cubicBez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0"/>
            <p:cNvSpPr/>
            <p:nvPr/>
          </p:nvSpPr>
          <p:spPr>
            <a:xfrm>
              <a:off x="4525487" y="4734759"/>
              <a:ext cx="58741" cy="47335"/>
            </a:xfrm>
            <a:custGeom>
              <a:avLst/>
              <a:gdLst/>
              <a:ahLst/>
              <a:cxnLst/>
              <a:rect l="l" t="t" r="r" b="b"/>
              <a:pathLst>
                <a:path w="1030" h="830" extrusionOk="0">
                  <a:moveTo>
                    <a:pt x="1" y="1"/>
                  </a:moveTo>
                  <a:lnTo>
                    <a:pt x="39" y="47"/>
                  </a:lnTo>
                  <a:cubicBezTo>
                    <a:pt x="62" y="70"/>
                    <a:pt x="100" y="108"/>
                    <a:pt x="139" y="154"/>
                  </a:cubicBezTo>
                  <a:cubicBezTo>
                    <a:pt x="162" y="177"/>
                    <a:pt x="185" y="200"/>
                    <a:pt x="216" y="223"/>
                  </a:cubicBezTo>
                  <a:cubicBezTo>
                    <a:pt x="239" y="247"/>
                    <a:pt x="269" y="277"/>
                    <a:pt x="292" y="300"/>
                  </a:cubicBezTo>
                  <a:cubicBezTo>
                    <a:pt x="354" y="354"/>
                    <a:pt x="415" y="408"/>
                    <a:pt x="484" y="454"/>
                  </a:cubicBezTo>
                  <a:cubicBezTo>
                    <a:pt x="615" y="561"/>
                    <a:pt x="745" y="653"/>
                    <a:pt x="853" y="722"/>
                  </a:cubicBezTo>
                  <a:cubicBezTo>
                    <a:pt x="952" y="784"/>
                    <a:pt x="1029" y="830"/>
                    <a:pt x="1029" y="830"/>
                  </a:cubicBezTo>
                  <a:cubicBezTo>
                    <a:pt x="1029" y="830"/>
                    <a:pt x="952" y="784"/>
                    <a:pt x="853" y="715"/>
                  </a:cubicBezTo>
                  <a:cubicBezTo>
                    <a:pt x="753" y="646"/>
                    <a:pt x="615" y="546"/>
                    <a:pt x="492" y="446"/>
                  </a:cubicBezTo>
                  <a:cubicBezTo>
                    <a:pt x="361" y="339"/>
                    <a:pt x="246" y="231"/>
                    <a:pt x="154" y="1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0"/>
            <p:cNvSpPr/>
            <p:nvPr/>
          </p:nvSpPr>
          <p:spPr>
            <a:xfrm>
              <a:off x="4528567" y="4748333"/>
              <a:ext cx="51270" cy="32450"/>
            </a:xfrm>
            <a:custGeom>
              <a:avLst/>
              <a:gdLst/>
              <a:ahLst/>
              <a:cxnLst/>
              <a:rect l="l" t="t" r="r" b="b"/>
              <a:pathLst>
                <a:path w="899" h="569" extrusionOk="0">
                  <a:moveTo>
                    <a:pt x="0" y="1"/>
                  </a:moveTo>
                  <a:lnTo>
                    <a:pt x="31" y="39"/>
                  </a:lnTo>
                  <a:cubicBezTo>
                    <a:pt x="39" y="47"/>
                    <a:pt x="54" y="62"/>
                    <a:pt x="69" y="78"/>
                  </a:cubicBezTo>
                  <a:cubicBezTo>
                    <a:pt x="77" y="93"/>
                    <a:pt x="100" y="116"/>
                    <a:pt x="116" y="131"/>
                  </a:cubicBezTo>
                  <a:cubicBezTo>
                    <a:pt x="131" y="147"/>
                    <a:pt x="154" y="170"/>
                    <a:pt x="177" y="193"/>
                  </a:cubicBezTo>
                  <a:cubicBezTo>
                    <a:pt x="200" y="208"/>
                    <a:pt x="231" y="231"/>
                    <a:pt x="254" y="254"/>
                  </a:cubicBezTo>
                  <a:cubicBezTo>
                    <a:pt x="307" y="292"/>
                    <a:pt x="361" y="331"/>
                    <a:pt x="422" y="369"/>
                  </a:cubicBezTo>
                  <a:cubicBezTo>
                    <a:pt x="484" y="408"/>
                    <a:pt x="545" y="438"/>
                    <a:pt x="607" y="461"/>
                  </a:cubicBezTo>
                  <a:cubicBezTo>
                    <a:pt x="637" y="477"/>
                    <a:pt x="668" y="492"/>
                    <a:pt x="699" y="500"/>
                  </a:cubicBezTo>
                  <a:lnTo>
                    <a:pt x="775" y="530"/>
                  </a:lnTo>
                  <a:cubicBezTo>
                    <a:pt x="829" y="546"/>
                    <a:pt x="875" y="561"/>
                    <a:pt x="898" y="569"/>
                  </a:cubicBezTo>
                  <a:cubicBezTo>
                    <a:pt x="883" y="561"/>
                    <a:pt x="837" y="546"/>
                    <a:pt x="783" y="530"/>
                  </a:cubicBezTo>
                  <a:cubicBezTo>
                    <a:pt x="760" y="523"/>
                    <a:pt x="729" y="507"/>
                    <a:pt x="706" y="500"/>
                  </a:cubicBezTo>
                  <a:lnTo>
                    <a:pt x="614" y="454"/>
                  </a:lnTo>
                  <a:cubicBezTo>
                    <a:pt x="492" y="392"/>
                    <a:pt x="376" y="323"/>
                    <a:pt x="269" y="239"/>
                  </a:cubicBezTo>
                  <a:cubicBezTo>
                    <a:pt x="215" y="193"/>
                    <a:pt x="177" y="154"/>
                    <a:pt x="131" y="116"/>
                  </a:cubicBezTo>
                  <a:cubicBezTo>
                    <a:pt x="85" y="85"/>
                    <a:pt x="62" y="55"/>
                    <a:pt x="31" y="3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0"/>
            <p:cNvSpPr/>
            <p:nvPr/>
          </p:nvSpPr>
          <p:spPr>
            <a:xfrm>
              <a:off x="4591586" y="4743086"/>
              <a:ext cx="58684" cy="44255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1029" y="1"/>
                  </a:moveTo>
                  <a:cubicBezTo>
                    <a:pt x="1029" y="1"/>
                    <a:pt x="960" y="39"/>
                    <a:pt x="852" y="101"/>
                  </a:cubicBezTo>
                  <a:lnTo>
                    <a:pt x="776" y="154"/>
                  </a:lnTo>
                  <a:cubicBezTo>
                    <a:pt x="745" y="177"/>
                    <a:pt x="714" y="200"/>
                    <a:pt x="683" y="223"/>
                  </a:cubicBezTo>
                  <a:cubicBezTo>
                    <a:pt x="622" y="262"/>
                    <a:pt x="553" y="315"/>
                    <a:pt x="492" y="361"/>
                  </a:cubicBezTo>
                  <a:cubicBezTo>
                    <a:pt x="361" y="461"/>
                    <a:pt x="238" y="561"/>
                    <a:pt x="146" y="645"/>
                  </a:cubicBezTo>
                  <a:cubicBezTo>
                    <a:pt x="54" y="722"/>
                    <a:pt x="0" y="776"/>
                    <a:pt x="0" y="776"/>
                  </a:cubicBezTo>
                  <a:cubicBezTo>
                    <a:pt x="0" y="776"/>
                    <a:pt x="238" y="569"/>
                    <a:pt x="499" y="377"/>
                  </a:cubicBezTo>
                  <a:cubicBezTo>
                    <a:pt x="630" y="277"/>
                    <a:pt x="768" y="185"/>
                    <a:pt x="860" y="116"/>
                  </a:cubicBezTo>
                  <a:lnTo>
                    <a:pt x="1029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8" name="Google Shape;1108;p20"/>
          <p:cNvGrpSpPr/>
          <p:nvPr/>
        </p:nvGrpSpPr>
        <p:grpSpPr>
          <a:xfrm rot="4063251">
            <a:off x="8509500" y="4064104"/>
            <a:ext cx="689343" cy="511590"/>
            <a:chOff x="5106686" y="4206941"/>
            <a:chExt cx="689379" cy="511616"/>
          </a:xfrm>
        </p:grpSpPr>
        <p:sp>
          <p:nvSpPr>
            <p:cNvPr id="1109" name="Google Shape;1109;p20"/>
            <p:cNvSpPr/>
            <p:nvPr/>
          </p:nvSpPr>
          <p:spPr>
            <a:xfrm>
              <a:off x="5106686" y="4206941"/>
              <a:ext cx="689379" cy="511616"/>
            </a:xfrm>
            <a:custGeom>
              <a:avLst/>
              <a:gdLst/>
              <a:ahLst/>
              <a:cxnLst/>
              <a:rect l="l" t="t" r="r" b="b"/>
              <a:pathLst>
                <a:path w="12088" h="8971" extrusionOk="0">
                  <a:moveTo>
                    <a:pt x="5288" y="3823"/>
                  </a:moveTo>
                  <a:lnTo>
                    <a:pt x="5288" y="3823"/>
                  </a:lnTo>
                  <a:cubicBezTo>
                    <a:pt x="5289" y="3823"/>
                    <a:pt x="5488" y="3930"/>
                    <a:pt x="5795" y="4076"/>
                  </a:cubicBezTo>
                  <a:lnTo>
                    <a:pt x="6040" y="4191"/>
                  </a:lnTo>
                  <a:cubicBezTo>
                    <a:pt x="6125" y="4237"/>
                    <a:pt x="6217" y="4275"/>
                    <a:pt x="6317" y="4314"/>
                  </a:cubicBezTo>
                  <a:cubicBezTo>
                    <a:pt x="6509" y="4398"/>
                    <a:pt x="6723" y="4475"/>
                    <a:pt x="6938" y="4552"/>
                  </a:cubicBezTo>
                  <a:cubicBezTo>
                    <a:pt x="7146" y="4621"/>
                    <a:pt x="7368" y="4690"/>
                    <a:pt x="7568" y="4744"/>
                  </a:cubicBezTo>
                  <a:cubicBezTo>
                    <a:pt x="7675" y="4767"/>
                    <a:pt x="7775" y="4790"/>
                    <a:pt x="7867" y="4805"/>
                  </a:cubicBezTo>
                  <a:cubicBezTo>
                    <a:pt x="7945" y="4824"/>
                    <a:pt x="8022" y="4838"/>
                    <a:pt x="8095" y="4851"/>
                  </a:cubicBezTo>
                  <a:lnTo>
                    <a:pt x="8095" y="4851"/>
                  </a:lnTo>
                  <a:cubicBezTo>
                    <a:pt x="8028" y="4846"/>
                    <a:pt x="7957" y="4839"/>
                    <a:pt x="7882" y="4828"/>
                  </a:cubicBezTo>
                  <a:cubicBezTo>
                    <a:pt x="7767" y="4813"/>
                    <a:pt x="7652" y="4797"/>
                    <a:pt x="7537" y="4774"/>
                  </a:cubicBezTo>
                  <a:cubicBezTo>
                    <a:pt x="7299" y="4736"/>
                    <a:pt x="7046" y="4682"/>
                    <a:pt x="6793" y="4621"/>
                  </a:cubicBezTo>
                  <a:cubicBezTo>
                    <a:pt x="6539" y="4552"/>
                    <a:pt x="6301" y="4475"/>
                    <a:pt x="6071" y="4391"/>
                  </a:cubicBezTo>
                  <a:cubicBezTo>
                    <a:pt x="5841" y="4314"/>
                    <a:pt x="5634" y="4229"/>
                    <a:pt x="5450" y="4153"/>
                  </a:cubicBezTo>
                  <a:cubicBezTo>
                    <a:pt x="5273" y="4076"/>
                    <a:pt x="5127" y="4014"/>
                    <a:pt x="5027" y="3961"/>
                  </a:cubicBezTo>
                  <a:lnTo>
                    <a:pt x="4866" y="3884"/>
                  </a:lnTo>
                  <a:lnTo>
                    <a:pt x="4866" y="3892"/>
                  </a:lnTo>
                  <a:lnTo>
                    <a:pt x="5020" y="3984"/>
                  </a:lnTo>
                  <a:cubicBezTo>
                    <a:pt x="5066" y="4007"/>
                    <a:pt x="5127" y="4045"/>
                    <a:pt x="5196" y="4076"/>
                  </a:cubicBezTo>
                  <a:cubicBezTo>
                    <a:pt x="5273" y="4114"/>
                    <a:pt x="5350" y="4153"/>
                    <a:pt x="5434" y="4191"/>
                  </a:cubicBezTo>
                  <a:cubicBezTo>
                    <a:pt x="5526" y="4229"/>
                    <a:pt x="5618" y="4275"/>
                    <a:pt x="5726" y="4321"/>
                  </a:cubicBezTo>
                  <a:cubicBezTo>
                    <a:pt x="5826" y="4368"/>
                    <a:pt x="5941" y="4406"/>
                    <a:pt x="6056" y="4444"/>
                  </a:cubicBezTo>
                  <a:cubicBezTo>
                    <a:pt x="6163" y="4490"/>
                    <a:pt x="6286" y="4529"/>
                    <a:pt x="6409" y="4559"/>
                  </a:cubicBezTo>
                  <a:cubicBezTo>
                    <a:pt x="6532" y="4590"/>
                    <a:pt x="6662" y="4628"/>
                    <a:pt x="6785" y="4659"/>
                  </a:cubicBezTo>
                  <a:cubicBezTo>
                    <a:pt x="7038" y="4713"/>
                    <a:pt x="7291" y="4767"/>
                    <a:pt x="7529" y="4805"/>
                  </a:cubicBezTo>
                  <a:cubicBezTo>
                    <a:pt x="7652" y="4820"/>
                    <a:pt x="7767" y="4836"/>
                    <a:pt x="7882" y="4851"/>
                  </a:cubicBezTo>
                  <a:cubicBezTo>
                    <a:pt x="7990" y="4859"/>
                    <a:pt x="8097" y="4866"/>
                    <a:pt x="8189" y="4874"/>
                  </a:cubicBezTo>
                  <a:cubicBezTo>
                    <a:pt x="8286" y="4879"/>
                    <a:pt x="8373" y="4884"/>
                    <a:pt x="8450" y="4887"/>
                  </a:cubicBezTo>
                  <a:lnTo>
                    <a:pt x="8450" y="4887"/>
                  </a:lnTo>
                  <a:cubicBezTo>
                    <a:pt x="8424" y="4884"/>
                    <a:pt x="8396" y="4879"/>
                    <a:pt x="8366" y="4874"/>
                  </a:cubicBezTo>
                  <a:cubicBezTo>
                    <a:pt x="8297" y="4866"/>
                    <a:pt x="8220" y="4851"/>
                    <a:pt x="8135" y="4836"/>
                  </a:cubicBezTo>
                  <a:cubicBezTo>
                    <a:pt x="8051" y="4820"/>
                    <a:pt x="7967" y="4805"/>
                    <a:pt x="7867" y="4782"/>
                  </a:cubicBezTo>
                  <a:cubicBezTo>
                    <a:pt x="7775" y="4767"/>
                    <a:pt x="7675" y="4736"/>
                    <a:pt x="7575" y="4713"/>
                  </a:cubicBezTo>
                  <a:cubicBezTo>
                    <a:pt x="7376" y="4659"/>
                    <a:pt x="7161" y="4582"/>
                    <a:pt x="6946" y="4506"/>
                  </a:cubicBezTo>
                  <a:cubicBezTo>
                    <a:pt x="6532" y="4352"/>
                    <a:pt x="6117" y="4168"/>
                    <a:pt x="5810" y="4038"/>
                  </a:cubicBezTo>
                  <a:cubicBezTo>
                    <a:pt x="5496" y="3907"/>
                    <a:pt x="5289" y="3823"/>
                    <a:pt x="5288" y="3823"/>
                  </a:cubicBezTo>
                  <a:close/>
                  <a:moveTo>
                    <a:pt x="8450" y="4887"/>
                  </a:moveTo>
                  <a:lnTo>
                    <a:pt x="8450" y="4887"/>
                  </a:lnTo>
                  <a:cubicBezTo>
                    <a:pt x="8463" y="4888"/>
                    <a:pt x="8476" y="4889"/>
                    <a:pt x="8489" y="4889"/>
                  </a:cubicBezTo>
                  <a:lnTo>
                    <a:pt x="8538" y="4892"/>
                  </a:lnTo>
                  <a:lnTo>
                    <a:pt x="8538" y="4892"/>
                  </a:lnTo>
                  <a:cubicBezTo>
                    <a:pt x="8550" y="4891"/>
                    <a:pt x="8562" y="4890"/>
                    <a:pt x="8573" y="4889"/>
                  </a:cubicBezTo>
                  <a:lnTo>
                    <a:pt x="8558" y="4889"/>
                  </a:lnTo>
                  <a:cubicBezTo>
                    <a:pt x="8524" y="4889"/>
                    <a:pt x="8488" y="4888"/>
                    <a:pt x="8450" y="4887"/>
                  </a:cubicBezTo>
                  <a:close/>
                  <a:moveTo>
                    <a:pt x="2495" y="223"/>
                  </a:moveTo>
                  <a:lnTo>
                    <a:pt x="2825" y="316"/>
                  </a:lnTo>
                  <a:cubicBezTo>
                    <a:pt x="4490" y="745"/>
                    <a:pt x="7268" y="1474"/>
                    <a:pt x="8811" y="4874"/>
                  </a:cubicBezTo>
                  <a:cubicBezTo>
                    <a:pt x="8780" y="4889"/>
                    <a:pt x="8734" y="4889"/>
                    <a:pt x="8688" y="4897"/>
                  </a:cubicBezTo>
                  <a:lnTo>
                    <a:pt x="8657" y="4897"/>
                  </a:lnTo>
                  <a:lnTo>
                    <a:pt x="8538" y="4892"/>
                  </a:lnTo>
                  <a:lnTo>
                    <a:pt x="8538" y="4892"/>
                  </a:lnTo>
                  <a:cubicBezTo>
                    <a:pt x="8414" y="4899"/>
                    <a:pt x="8263" y="4905"/>
                    <a:pt x="8090" y="4905"/>
                  </a:cubicBezTo>
                  <a:cubicBezTo>
                    <a:pt x="6944" y="4905"/>
                    <a:pt x="4867" y="4649"/>
                    <a:pt x="3853" y="2963"/>
                  </a:cubicBezTo>
                  <a:cubicBezTo>
                    <a:pt x="3661" y="2556"/>
                    <a:pt x="3485" y="2180"/>
                    <a:pt x="3339" y="1843"/>
                  </a:cubicBezTo>
                  <a:cubicBezTo>
                    <a:pt x="3009" y="1121"/>
                    <a:pt x="2764" y="576"/>
                    <a:pt x="2495" y="223"/>
                  </a:cubicBezTo>
                  <a:close/>
                  <a:moveTo>
                    <a:pt x="5164" y="6321"/>
                  </a:moveTo>
                  <a:cubicBezTo>
                    <a:pt x="6550" y="6321"/>
                    <a:pt x="7910" y="6628"/>
                    <a:pt x="8496" y="6777"/>
                  </a:cubicBezTo>
                  <a:lnTo>
                    <a:pt x="8435" y="6793"/>
                  </a:lnTo>
                  <a:cubicBezTo>
                    <a:pt x="8335" y="6777"/>
                    <a:pt x="8135" y="6754"/>
                    <a:pt x="7882" y="6731"/>
                  </a:cubicBezTo>
                  <a:cubicBezTo>
                    <a:pt x="7506" y="6700"/>
                    <a:pt x="7007" y="6670"/>
                    <a:pt x="6509" y="6662"/>
                  </a:cubicBezTo>
                  <a:cubicBezTo>
                    <a:pt x="6255" y="6662"/>
                    <a:pt x="6002" y="6662"/>
                    <a:pt x="5764" y="6670"/>
                  </a:cubicBezTo>
                  <a:cubicBezTo>
                    <a:pt x="5649" y="6677"/>
                    <a:pt x="5534" y="6677"/>
                    <a:pt x="5427" y="6685"/>
                  </a:cubicBezTo>
                  <a:lnTo>
                    <a:pt x="5127" y="6708"/>
                  </a:lnTo>
                  <a:cubicBezTo>
                    <a:pt x="4935" y="6731"/>
                    <a:pt x="4782" y="6746"/>
                    <a:pt x="4674" y="6762"/>
                  </a:cubicBezTo>
                  <a:lnTo>
                    <a:pt x="4506" y="6785"/>
                  </a:lnTo>
                  <a:lnTo>
                    <a:pt x="4506" y="6793"/>
                  </a:lnTo>
                  <a:lnTo>
                    <a:pt x="5127" y="6762"/>
                  </a:lnTo>
                  <a:cubicBezTo>
                    <a:pt x="5503" y="6739"/>
                    <a:pt x="6002" y="6716"/>
                    <a:pt x="6501" y="6708"/>
                  </a:cubicBezTo>
                  <a:cubicBezTo>
                    <a:pt x="7007" y="6708"/>
                    <a:pt x="7506" y="6731"/>
                    <a:pt x="7882" y="6754"/>
                  </a:cubicBezTo>
                  <a:cubicBezTo>
                    <a:pt x="8112" y="6770"/>
                    <a:pt x="8297" y="6785"/>
                    <a:pt x="8404" y="6793"/>
                  </a:cubicBezTo>
                  <a:cubicBezTo>
                    <a:pt x="8304" y="6808"/>
                    <a:pt x="8182" y="6831"/>
                    <a:pt x="8028" y="6854"/>
                  </a:cubicBezTo>
                  <a:cubicBezTo>
                    <a:pt x="7713" y="6892"/>
                    <a:pt x="7284" y="6946"/>
                    <a:pt x="6862" y="6969"/>
                  </a:cubicBezTo>
                  <a:cubicBezTo>
                    <a:pt x="6440" y="7000"/>
                    <a:pt x="6010" y="7007"/>
                    <a:pt x="5687" y="7023"/>
                  </a:cubicBezTo>
                  <a:lnTo>
                    <a:pt x="5158" y="7038"/>
                  </a:lnTo>
                  <a:lnTo>
                    <a:pt x="5158" y="7046"/>
                  </a:lnTo>
                  <a:lnTo>
                    <a:pt x="5304" y="7053"/>
                  </a:lnTo>
                  <a:cubicBezTo>
                    <a:pt x="5404" y="7061"/>
                    <a:pt x="5534" y="7069"/>
                    <a:pt x="5687" y="7069"/>
                  </a:cubicBezTo>
                  <a:lnTo>
                    <a:pt x="5948" y="7069"/>
                  </a:lnTo>
                  <a:cubicBezTo>
                    <a:pt x="6040" y="7069"/>
                    <a:pt x="6140" y="7069"/>
                    <a:pt x="6232" y="7061"/>
                  </a:cubicBezTo>
                  <a:cubicBezTo>
                    <a:pt x="6440" y="7053"/>
                    <a:pt x="6647" y="7038"/>
                    <a:pt x="6862" y="7015"/>
                  </a:cubicBezTo>
                  <a:cubicBezTo>
                    <a:pt x="7291" y="6977"/>
                    <a:pt x="7713" y="6923"/>
                    <a:pt x="8028" y="6869"/>
                  </a:cubicBezTo>
                  <a:cubicBezTo>
                    <a:pt x="8205" y="6839"/>
                    <a:pt x="8343" y="6816"/>
                    <a:pt x="8435" y="6800"/>
                  </a:cubicBezTo>
                  <a:lnTo>
                    <a:pt x="8504" y="6808"/>
                  </a:lnTo>
                  <a:lnTo>
                    <a:pt x="8504" y="6800"/>
                  </a:lnTo>
                  <a:lnTo>
                    <a:pt x="8458" y="6793"/>
                  </a:lnTo>
                  <a:lnTo>
                    <a:pt x="8504" y="6785"/>
                  </a:lnTo>
                  <a:lnTo>
                    <a:pt x="8665" y="6823"/>
                  </a:lnTo>
                  <a:lnTo>
                    <a:pt x="8519" y="6869"/>
                  </a:lnTo>
                  <a:cubicBezTo>
                    <a:pt x="8366" y="6915"/>
                    <a:pt x="8135" y="6977"/>
                    <a:pt x="7859" y="7046"/>
                  </a:cubicBezTo>
                  <a:cubicBezTo>
                    <a:pt x="7729" y="7076"/>
                    <a:pt x="7575" y="7115"/>
                    <a:pt x="7422" y="7146"/>
                  </a:cubicBezTo>
                  <a:cubicBezTo>
                    <a:pt x="7261" y="7184"/>
                    <a:pt x="7092" y="7215"/>
                    <a:pt x="6923" y="7253"/>
                  </a:cubicBezTo>
                  <a:cubicBezTo>
                    <a:pt x="6578" y="7314"/>
                    <a:pt x="6209" y="7376"/>
                    <a:pt x="5833" y="7422"/>
                  </a:cubicBezTo>
                  <a:cubicBezTo>
                    <a:pt x="5465" y="7468"/>
                    <a:pt x="5089" y="7499"/>
                    <a:pt x="4736" y="7522"/>
                  </a:cubicBezTo>
                  <a:cubicBezTo>
                    <a:pt x="4391" y="7537"/>
                    <a:pt x="4061" y="7568"/>
                    <a:pt x="3777" y="7575"/>
                  </a:cubicBezTo>
                  <a:cubicBezTo>
                    <a:pt x="3638" y="7575"/>
                    <a:pt x="3508" y="7583"/>
                    <a:pt x="3393" y="7583"/>
                  </a:cubicBezTo>
                  <a:lnTo>
                    <a:pt x="3101" y="7591"/>
                  </a:lnTo>
                  <a:lnTo>
                    <a:pt x="2840" y="7598"/>
                  </a:lnTo>
                  <a:lnTo>
                    <a:pt x="2840" y="7614"/>
                  </a:lnTo>
                  <a:lnTo>
                    <a:pt x="3101" y="7637"/>
                  </a:lnTo>
                  <a:cubicBezTo>
                    <a:pt x="3178" y="7644"/>
                    <a:pt x="3278" y="7652"/>
                    <a:pt x="3393" y="7652"/>
                  </a:cubicBezTo>
                  <a:cubicBezTo>
                    <a:pt x="3508" y="7660"/>
                    <a:pt x="3638" y="7667"/>
                    <a:pt x="3777" y="7667"/>
                  </a:cubicBezTo>
                  <a:lnTo>
                    <a:pt x="4237" y="7667"/>
                  </a:lnTo>
                  <a:cubicBezTo>
                    <a:pt x="4398" y="7667"/>
                    <a:pt x="4567" y="7652"/>
                    <a:pt x="4744" y="7644"/>
                  </a:cubicBezTo>
                  <a:cubicBezTo>
                    <a:pt x="4928" y="7637"/>
                    <a:pt x="5104" y="7614"/>
                    <a:pt x="5288" y="7591"/>
                  </a:cubicBezTo>
                  <a:cubicBezTo>
                    <a:pt x="5473" y="7568"/>
                    <a:pt x="5664" y="7545"/>
                    <a:pt x="5849" y="7514"/>
                  </a:cubicBezTo>
                  <a:cubicBezTo>
                    <a:pt x="6217" y="7460"/>
                    <a:pt x="6593" y="7391"/>
                    <a:pt x="6938" y="7314"/>
                  </a:cubicBezTo>
                  <a:cubicBezTo>
                    <a:pt x="7107" y="7276"/>
                    <a:pt x="7276" y="7245"/>
                    <a:pt x="7429" y="7199"/>
                  </a:cubicBezTo>
                  <a:cubicBezTo>
                    <a:pt x="7591" y="7161"/>
                    <a:pt x="7736" y="7123"/>
                    <a:pt x="7875" y="7084"/>
                  </a:cubicBezTo>
                  <a:cubicBezTo>
                    <a:pt x="8143" y="7007"/>
                    <a:pt x="8373" y="6938"/>
                    <a:pt x="8527" y="6885"/>
                  </a:cubicBezTo>
                  <a:lnTo>
                    <a:pt x="8688" y="6831"/>
                  </a:lnTo>
                  <a:lnTo>
                    <a:pt x="8703" y="6831"/>
                  </a:lnTo>
                  <a:cubicBezTo>
                    <a:pt x="8673" y="6885"/>
                    <a:pt x="8642" y="6923"/>
                    <a:pt x="8611" y="6969"/>
                  </a:cubicBezTo>
                  <a:lnTo>
                    <a:pt x="8489" y="7069"/>
                  </a:lnTo>
                  <a:cubicBezTo>
                    <a:pt x="8412" y="7130"/>
                    <a:pt x="8289" y="7222"/>
                    <a:pt x="8143" y="7314"/>
                  </a:cubicBezTo>
                  <a:cubicBezTo>
                    <a:pt x="8074" y="7368"/>
                    <a:pt x="7990" y="7414"/>
                    <a:pt x="7905" y="7468"/>
                  </a:cubicBezTo>
                  <a:cubicBezTo>
                    <a:pt x="7821" y="7529"/>
                    <a:pt x="7729" y="7575"/>
                    <a:pt x="7629" y="7629"/>
                  </a:cubicBezTo>
                  <a:cubicBezTo>
                    <a:pt x="7437" y="7736"/>
                    <a:pt x="7222" y="7836"/>
                    <a:pt x="7007" y="7928"/>
                  </a:cubicBezTo>
                  <a:cubicBezTo>
                    <a:pt x="6793" y="8028"/>
                    <a:pt x="6570" y="8097"/>
                    <a:pt x="6363" y="8166"/>
                  </a:cubicBezTo>
                  <a:cubicBezTo>
                    <a:pt x="6156" y="8235"/>
                    <a:pt x="5956" y="8289"/>
                    <a:pt x="5787" y="8327"/>
                  </a:cubicBezTo>
                  <a:cubicBezTo>
                    <a:pt x="5618" y="8366"/>
                    <a:pt x="5473" y="8396"/>
                    <a:pt x="5373" y="8412"/>
                  </a:cubicBezTo>
                  <a:lnTo>
                    <a:pt x="5212" y="8442"/>
                  </a:lnTo>
                  <a:lnTo>
                    <a:pt x="5212" y="8450"/>
                  </a:lnTo>
                  <a:lnTo>
                    <a:pt x="5373" y="8435"/>
                  </a:lnTo>
                  <a:cubicBezTo>
                    <a:pt x="5427" y="8435"/>
                    <a:pt x="5488" y="8419"/>
                    <a:pt x="5557" y="8412"/>
                  </a:cubicBezTo>
                  <a:cubicBezTo>
                    <a:pt x="5626" y="8404"/>
                    <a:pt x="5710" y="8389"/>
                    <a:pt x="5795" y="8373"/>
                  </a:cubicBezTo>
                  <a:cubicBezTo>
                    <a:pt x="5879" y="8350"/>
                    <a:pt x="5979" y="8335"/>
                    <a:pt x="6079" y="8312"/>
                  </a:cubicBezTo>
                  <a:cubicBezTo>
                    <a:pt x="6171" y="8289"/>
                    <a:pt x="6278" y="8251"/>
                    <a:pt x="6386" y="8220"/>
                  </a:cubicBezTo>
                  <a:cubicBezTo>
                    <a:pt x="6493" y="8189"/>
                    <a:pt x="6601" y="8151"/>
                    <a:pt x="6708" y="8112"/>
                  </a:cubicBezTo>
                  <a:cubicBezTo>
                    <a:pt x="6816" y="8066"/>
                    <a:pt x="6923" y="8020"/>
                    <a:pt x="7030" y="7974"/>
                  </a:cubicBezTo>
                  <a:cubicBezTo>
                    <a:pt x="7245" y="7882"/>
                    <a:pt x="7460" y="7767"/>
                    <a:pt x="7652" y="7660"/>
                  </a:cubicBezTo>
                  <a:cubicBezTo>
                    <a:pt x="7744" y="7606"/>
                    <a:pt x="7844" y="7552"/>
                    <a:pt x="7921" y="7491"/>
                  </a:cubicBezTo>
                  <a:cubicBezTo>
                    <a:pt x="8005" y="7437"/>
                    <a:pt x="8089" y="7383"/>
                    <a:pt x="8159" y="7330"/>
                  </a:cubicBezTo>
                  <a:cubicBezTo>
                    <a:pt x="8304" y="7230"/>
                    <a:pt x="8419" y="7138"/>
                    <a:pt x="8496" y="7076"/>
                  </a:cubicBezTo>
                  <a:lnTo>
                    <a:pt x="8596" y="6992"/>
                  </a:lnTo>
                  <a:lnTo>
                    <a:pt x="8596" y="6992"/>
                  </a:lnTo>
                  <a:cubicBezTo>
                    <a:pt x="7533" y="8396"/>
                    <a:pt x="6183" y="8847"/>
                    <a:pt x="4871" y="8847"/>
                  </a:cubicBezTo>
                  <a:cubicBezTo>
                    <a:pt x="3056" y="8847"/>
                    <a:pt x="1314" y="7984"/>
                    <a:pt x="507" y="7583"/>
                  </a:cubicBezTo>
                  <a:lnTo>
                    <a:pt x="446" y="7552"/>
                  </a:lnTo>
                  <a:cubicBezTo>
                    <a:pt x="684" y="7491"/>
                    <a:pt x="922" y="7414"/>
                    <a:pt x="1152" y="7314"/>
                  </a:cubicBezTo>
                  <a:cubicBezTo>
                    <a:pt x="1559" y="7169"/>
                    <a:pt x="2165" y="6931"/>
                    <a:pt x="3186" y="6601"/>
                  </a:cubicBezTo>
                  <a:cubicBezTo>
                    <a:pt x="3791" y="6395"/>
                    <a:pt x="4481" y="6321"/>
                    <a:pt x="5164" y="6321"/>
                  </a:cubicBezTo>
                  <a:close/>
                  <a:moveTo>
                    <a:pt x="2104" y="1"/>
                  </a:moveTo>
                  <a:lnTo>
                    <a:pt x="2272" y="170"/>
                  </a:lnTo>
                  <a:cubicBezTo>
                    <a:pt x="2579" y="484"/>
                    <a:pt x="2848" y="1083"/>
                    <a:pt x="3232" y="1904"/>
                  </a:cubicBezTo>
                  <a:cubicBezTo>
                    <a:pt x="3378" y="2242"/>
                    <a:pt x="3546" y="2618"/>
                    <a:pt x="3754" y="3032"/>
                  </a:cubicBezTo>
                  <a:cubicBezTo>
                    <a:pt x="4800" y="4782"/>
                    <a:pt x="6950" y="5036"/>
                    <a:pt x="8115" y="5036"/>
                  </a:cubicBezTo>
                  <a:cubicBezTo>
                    <a:pt x="8513" y="5036"/>
                    <a:pt x="8796" y="5007"/>
                    <a:pt x="8880" y="4997"/>
                  </a:cubicBezTo>
                  <a:cubicBezTo>
                    <a:pt x="9701" y="5710"/>
                    <a:pt x="10476" y="6340"/>
                    <a:pt x="11220" y="6900"/>
                  </a:cubicBezTo>
                  <a:cubicBezTo>
                    <a:pt x="10848" y="6765"/>
                    <a:pt x="10287" y="6607"/>
                    <a:pt x="9689" y="6607"/>
                  </a:cubicBezTo>
                  <a:cubicBezTo>
                    <a:pt x="9399" y="6607"/>
                    <a:pt x="9101" y="6644"/>
                    <a:pt x="8811" y="6739"/>
                  </a:cubicBezTo>
                  <a:cubicBezTo>
                    <a:pt x="8624" y="6684"/>
                    <a:pt x="6917" y="6204"/>
                    <a:pt x="5162" y="6204"/>
                  </a:cubicBezTo>
                  <a:cubicBezTo>
                    <a:pt x="4468" y="6204"/>
                    <a:pt x="3765" y="6279"/>
                    <a:pt x="3147" y="6486"/>
                  </a:cubicBezTo>
                  <a:cubicBezTo>
                    <a:pt x="2127" y="6823"/>
                    <a:pt x="1520" y="7053"/>
                    <a:pt x="1114" y="7199"/>
                  </a:cubicBezTo>
                  <a:cubicBezTo>
                    <a:pt x="623" y="7391"/>
                    <a:pt x="454" y="7453"/>
                    <a:pt x="239" y="7460"/>
                  </a:cubicBezTo>
                  <a:lnTo>
                    <a:pt x="1" y="7468"/>
                  </a:lnTo>
                  <a:lnTo>
                    <a:pt x="216" y="7575"/>
                  </a:lnTo>
                  <a:lnTo>
                    <a:pt x="454" y="7690"/>
                  </a:lnTo>
                  <a:cubicBezTo>
                    <a:pt x="1273" y="8096"/>
                    <a:pt x="3036" y="8971"/>
                    <a:pt x="4879" y="8971"/>
                  </a:cubicBezTo>
                  <a:cubicBezTo>
                    <a:pt x="6282" y="8971"/>
                    <a:pt x="7730" y="8463"/>
                    <a:pt x="8842" y="6854"/>
                  </a:cubicBezTo>
                  <a:cubicBezTo>
                    <a:pt x="9114" y="6765"/>
                    <a:pt x="9397" y="6730"/>
                    <a:pt x="9673" y="6730"/>
                  </a:cubicBezTo>
                  <a:cubicBezTo>
                    <a:pt x="10688" y="6730"/>
                    <a:pt x="11615" y="7201"/>
                    <a:pt x="11627" y="7207"/>
                  </a:cubicBezTo>
                  <a:cubicBezTo>
                    <a:pt x="11773" y="7314"/>
                    <a:pt x="11919" y="7414"/>
                    <a:pt x="12065" y="7522"/>
                  </a:cubicBezTo>
                  <a:cubicBezTo>
                    <a:pt x="12072" y="7476"/>
                    <a:pt x="12080" y="7437"/>
                    <a:pt x="12088" y="7391"/>
                  </a:cubicBezTo>
                  <a:cubicBezTo>
                    <a:pt x="10998" y="6616"/>
                    <a:pt x="9947" y="5780"/>
                    <a:pt x="8941" y="4897"/>
                  </a:cubicBezTo>
                  <a:cubicBezTo>
                    <a:pt x="7383" y="1398"/>
                    <a:pt x="4429" y="623"/>
                    <a:pt x="2848" y="208"/>
                  </a:cubicBezTo>
                  <a:cubicBezTo>
                    <a:pt x="2656" y="162"/>
                    <a:pt x="2480" y="116"/>
                    <a:pt x="2326" y="70"/>
                  </a:cubicBezTo>
                  <a:lnTo>
                    <a:pt x="2104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0"/>
            <p:cNvSpPr/>
            <p:nvPr/>
          </p:nvSpPr>
          <p:spPr>
            <a:xfrm>
              <a:off x="5326881" y="4264314"/>
              <a:ext cx="279675" cy="221048"/>
            </a:xfrm>
            <a:custGeom>
              <a:avLst/>
              <a:gdLst/>
              <a:ahLst/>
              <a:cxnLst/>
              <a:rect l="l" t="t" r="r" b="b"/>
              <a:pathLst>
                <a:path w="4904" h="3876" extrusionOk="0">
                  <a:moveTo>
                    <a:pt x="177" y="1627"/>
                  </a:moveTo>
                  <a:lnTo>
                    <a:pt x="353" y="1765"/>
                  </a:lnTo>
                  <a:cubicBezTo>
                    <a:pt x="414" y="1804"/>
                    <a:pt x="483" y="1857"/>
                    <a:pt x="568" y="1911"/>
                  </a:cubicBezTo>
                  <a:cubicBezTo>
                    <a:pt x="652" y="1972"/>
                    <a:pt x="744" y="2034"/>
                    <a:pt x="844" y="2103"/>
                  </a:cubicBezTo>
                  <a:cubicBezTo>
                    <a:pt x="952" y="2180"/>
                    <a:pt x="1067" y="2241"/>
                    <a:pt x="1182" y="2318"/>
                  </a:cubicBezTo>
                  <a:cubicBezTo>
                    <a:pt x="1305" y="2395"/>
                    <a:pt x="1435" y="2464"/>
                    <a:pt x="1566" y="2540"/>
                  </a:cubicBezTo>
                  <a:cubicBezTo>
                    <a:pt x="1696" y="2617"/>
                    <a:pt x="1842" y="2686"/>
                    <a:pt x="1988" y="2755"/>
                  </a:cubicBezTo>
                  <a:cubicBezTo>
                    <a:pt x="2133" y="2832"/>
                    <a:pt x="2287" y="2901"/>
                    <a:pt x="2433" y="2970"/>
                  </a:cubicBezTo>
                  <a:cubicBezTo>
                    <a:pt x="2732" y="3108"/>
                    <a:pt x="3039" y="3239"/>
                    <a:pt x="3323" y="3346"/>
                  </a:cubicBezTo>
                  <a:cubicBezTo>
                    <a:pt x="3469" y="3408"/>
                    <a:pt x="3615" y="3461"/>
                    <a:pt x="3745" y="3507"/>
                  </a:cubicBezTo>
                  <a:cubicBezTo>
                    <a:pt x="3875" y="3553"/>
                    <a:pt x="4006" y="3599"/>
                    <a:pt x="4121" y="3638"/>
                  </a:cubicBezTo>
                  <a:cubicBezTo>
                    <a:pt x="4351" y="3715"/>
                    <a:pt x="4551" y="3776"/>
                    <a:pt x="4689" y="3814"/>
                  </a:cubicBezTo>
                  <a:lnTo>
                    <a:pt x="4855" y="3862"/>
                  </a:lnTo>
                  <a:lnTo>
                    <a:pt x="4855" y="3862"/>
                  </a:lnTo>
                  <a:lnTo>
                    <a:pt x="4697" y="3807"/>
                  </a:lnTo>
                  <a:cubicBezTo>
                    <a:pt x="4558" y="3768"/>
                    <a:pt x="4367" y="3699"/>
                    <a:pt x="4129" y="3615"/>
                  </a:cubicBezTo>
                  <a:cubicBezTo>
                    <a:pt x="3898" y="3530"/>
                    <a:pt x="3630" y="3431"/>
                    <a:pt x="3346" y="3315"/>
                  </a:cubicBezTo>
                  <a:cubicBezTo>
                    <a:pt x="3054" y="3200"/>
                    <a:pt x="2755" y="3070"/>
                    <a:pt x="2456" y="2932"/>
                  </a:cubicBezTo>
                  <a:cubicBezTo>
                    <a:pt x="2164" y="2786"/>
                    <a:pt x="1872" y="2632"/>
                    <a:pt x="1604" y="2487"/>
                  </a:cubicBezTo>
                  <a:cubicBezTo>
                    <a:pt x="1328" y="2341"/>
                    <a:pt x="1082" y="2203"/>
                    <a:pt x="867" y="2065"/>
                  </a:cubicBezTo>
                  <a:cubicBezTo>
                    <a:pt x="660" y="1934"/>
                    <a:pt x="483" y="1827"/>
                    <a:pt x="368" y="1750"/>
                  </a:cubicBezTo>
                  <a:lnTo>
                    <a:pt x="177" y="1627"/>
                  </a:lnTo>
                  <a:close/>
                  <a:moveTo>
                    <a:pt x="4855" y="3862"/>
                  </a:moveTo>
                  <a:lnTo>
                    <a:pt x="4873" y="3868"/>
                  </a:lnTo>
                  <a:lnTo>
                    <a:pt x="4873" y="3868"/>
                  </a:lnTo>
                  <a:lnTo>
                    <a:pt x="4868" y="3865"/>
                  </a:lnTo>
                  <a:lnTo>
                    <a:pt x="4868" y="3865"/>
                  </a:lnTo>
                  <a:lnTo>
                    <a:pt x="4855" y="3862"/>
                  </a:lnTo>
                  <a:close/>
                  <a:moveTo>
                    <a:pt x="8" y="0"/>
                  </a:moveTo>
                  <a:lnTo>
                    <a:pt x="0" y="8"/>
                  </a:lnTo>
                  <a:lnTo>
                    <a:pt x="192" y="192"/>
                  </a:lnTo>
                  <a:cubicBezTo>
                    <a:pt x="253" y="253"/>
                    <a:pt x="330" y="323"/>
                    <a:pt x="414" y="399"/>
                  </a:cubicBezTo>
                  <a:cubicBezTo>
                    <a:pt x="506" y="476"/>
                    <a:pt x="606" y="568"/>
                    <a:pt x="714" y="668"/>
                  </a:cubicBezTo>
                  <a:lnTo>
                    <a:pt x="1067" y="975"/>
                  </a:lnTo>
                  <a:cubicBezTo>
                    <a:pt x="1197" y="1090"/>
                    <a:pt x="1335" y="1205"/>
                    <a:pt x="1473" y="1320"/>
                  </a:cubicBezTo>
                  <a:lnTo>
                    <a:pt x="2348" y="2042"/>
                  </a:lnTo>
                  <a:cubicBezTo>
                    <a:pt x="2648" y="2287"/>
                    <a:pt x="2947" y="2533"/>
                    <a:pt x="3238" y="2755"/>
                  </a:cubicBezTo>
                  <a:cubicBezTo>
                    <a:pt x="3522" y="2978"/>
                    <a:pt x="3799" y="3177"/>
                    <a:pt x="4044" y="3338"/>
                  </a:cubicBezTo>
                  <a:cubicBezTo>
                    <a:pt x="4290" y="3500"/>
                    <a:pt x="4489" y="3622"/>
                    <a:pt x="4643" y="3707"/>
                  </a:cubicBezTo>
                  <a:lnTo>
                    <a:pt x="4804" y="3807"/>
                  </a:lnTo>
                  <a:lnTo>
                    <a:pt x="4873" y="3860"/>
                  </a:lnTo>
                  <a:cubicBezTo>
                    <a:pt x="4712" y="3776"/>
                    <a:pt x="3845" y="3331"/>
                    <a:pt x="2993" y="2855"/>
                  </a:cubicBezTo>
                  <a:lnTo>
                    <a:pt x="1696" y="2118"/>
                  </a:lnTo>
                  <a:lnTo>
                    <a:pt x="1105" y="1788"/>
                  </a:lnTo>
                  <a:lnTo>
                    <a:pt x="1105" y="1796"/>
                  </a:lnTo>
                  <a:cubicBezTo>
                    <a:pt x="1105" y="1796"/>
                    <a:pt x="1328" y="1942"/>
                    <a:pt x="1681" y="2157"/>
                  </a:cubicBezTo>
                  <a:cubicBezTo>
                    <a:pt x="1849" y="2264"/>
                    <a:pt x="2057" y="2387"/>
                    <a:pt x="2279" y="2510"/>
                  </a:cubicBezTo>
                  <a:cubicBezTo>
                    <a:pt x="2502" y="2632"/>
                    <a:pt x="2740" y="2771"/>
                    <a:pt x="2978" y="2893"/>
                  </a:cubicBezTo>
                  <a:cubicBezTo>
                    <a:pt x="3453" y="3154"/>
                    <a:pt x="3937" y="3400"/>
                    <a:pt x="4298" y="3584"/>
                  </a:cubicBezTo>
                  <a:lnTo>
                    <a:pt x="4868" y="3865"/>
                  </a:lnTo>
                  <a:lnTo>
                    <a:pt x="4868" y="3865"/>
                  </a:lnTo>
                  <a:lnTo>
                    <a:pt x="4904" y="3876"/>
                  </a:lnTo>
                  <a:lnTo>
                    <a:pt x="4881" y="3837"/>
                  </a:lnTo>
                  <a:lnTo>
                    <a:pt x="4873" y="3837"/>
                  </a:lnTo>
                  <a:lnTo>
                    <a:pt x="4888" y="3860"/>
                  </a:lnTo>
                  <a:lnTo>
                    <a:pt x="4888" y="3860"/>
                  </a:lnTo>
                  <a:lnTo>
                    <a:pt x="4842" y="3822"/>
                  </a:lnTo>
                  <a:lnTo>
                    <a:pt x="4873" y="3837"/>
                  </a:lnTo>
                  <a:lnTo>
                    <a:pt x="4873" y="3837"/>
                  </a:lnTo>
                  <a:lnTo>
                    <a:pt x="4789" y="3730"/>
                  </a:lnTo>
                  <a:cubicBezTo>
                    <a:pt x="4712" y="3622"/>
                    <a:pt x="4604" y="3477"/>
                    <a:pt x="4466" y="3308"/>
                  </a:cubicBezTo>
                  <a:cubicBezTo>
                    <a:pt x="4136" y="2886"/>
                    <a:pt x="3783" y="2487"/>
                    <a:pt x="3407" y="2103"/>
                  </a:cubicBezTo>
                  <a:cubicBezTo>
                    <a:pt x="3200" y="1896"/>
                    <a:pt x="2993" y="1696"/>
                    <a:pt x="2793" y="1512"/>
                  </a:cubicBezTo>
                  <a:cubicBezTo>
                    <a:pt x="2686" y="1420"/>
                    <a:pt x="2586" y="1336"/>
                    <a:pt x="2494" y="1251"/>
                  </a:cubicBezTo>
                  <a:cubicBezTo>
                    <a:pt x="2394" y="1174"/>
                    <a:pt x="2302" y="1098"/>
                    <a:pt x="2218" y="1036"/>
                  </a:cubicBezTo>
                  <a:cubicBezTo>
                    <a:pt x="2041" y="898"/>
                    <a:pt x="1896" y="791"/>
                    <a:pt x="1788" y="722"/>
                  </a:cubicBezTo>
                  <a:lnTo>
                    <a:pt x="1627" y="606"/>
                  </a:lnTo>
                  <a:lnTo>
                    <a:pt x="1627" y="606"/>
                  </a:lnTo>
                  <a:cubicBezTo>
                    <a:pt x="1627" y="607"/>
                    <a:pt x="1857" y="783"/>
                    <a:pt x="2187" y="1067"/>
                  </a:cubicBezTo>
                  <a:cubicBezTo>
                    <a:pt x="2525" y="1343"/>
                    <a:pt x="2962" y="1727"/>
                    <a:pt x="3377" y="2134"/>
                  </a:cubicBezTo>
                  <a:cubicBezTo>
                    <a:pt x="3584" y="2341"/>
                    <a:pt x="3783" y="2548"/>
                    <a:pt x="3968" y="2748"/>
                  </a:cubicBezTo>
                  <a:cubicBezTo>
                    <a:pt x="4152" y="2955"/>
                    <a:pt x="4321" y="3147"/>
                    <a:pt x="4451" y="3315"/>
                  </a:cubicBezTo>
                  <a:cubicBezTo>
                    <a:pt x="4589" y="3484"/>
                    <a:pt x="4704" y="3622"/>
                    <a:pt x="4781" y="3730"/>
                  </a:cubicBezTo>
                  <a:lnTo>
                    <a:pt x="4858" y="3822"/>
                  </a:lnTo>
                  <a:lnTo>
                    <a:pt x="4858" y="3822"/>
                  </a:lnTo>
                  <a:lnTo>
                    <a:pt x="4781" y="3776"/>
                  </a:lnTo>
                  <a:cubicBezTo>
                    <a:pt x="4697" y="3707"/>
                    <a:pt x="4566" y="3599"/>
                    <a:pt x="4413" y="3469"/>
                  </a:cubicBezTo>
                  <a:cubicBezTo>
                    <a:pt x="4113" y="3216"/>
                    <a:pt x="3730" y="2870"/>
                    <a:pt x="3354" y="2517"/>
                  </a:cubicBezTo>
                  <a:cubicBezTo>
                    <a:pt x="2978" y="2164"/>
                    <a:pt x="2617" y="1788"/>
                    <a:pt x="2325" y="1527"/>
                  </a:cubicBezTo>
                  <a:cubicBezTo>
                    <a:pt x="2041" y="1259"/>
                    <a:pt x="1850" y="1090"/>
                    <a:pt x="1849" y="1090"/>
                  </a:cubicBezTo>
                  <a:lnTo>
                    <a:pt x="1849" y="1090"/>
                  </a:lnTo>
                  <a:cubicBezTo>
                    <a:pt x="1850" y="1090"/>
                    <a:pt x="2018" y="1282"/>
                    <a:pt x="2295" y="1550"/>
                  </a:cubicBezTo>
                  <a:cubicBezTo>
                    <a:pt x="2433" y="1689"/>
                    <a:pt x="2586" y="1850"/>
                    <a:pt x="2763" y="2019"/>
                  </a:cubicBezTo>
                  <a:cubicBezTo>
                    <a:pt x="2939" y="2187"/>
                    <a:pt x="3131" y="2364"/>
                    <a:pt x="3323" y="2533"/>
                  </a:cubicBezTo>
                  <a:cubicBezTo>
                    <a:pt x="3707" y="2886"/>
                    <a:pt x="4090" y="3223"/>
                    <a:pt x="4397" y="3469"/>
                  </a:cubicBezTo>
                  <a:cubicBezTo>
                    <a:pt x="4520" y="3569"/>
                    <a:pt x="4628" y="3661"/>
                    <a:pt x="4712" y="3722"/>
                  </a:cubicBezTo>
                  <a:lnTo>
                    <a:pt x="4651" y="3684"/>
                  </a:lnTo>
                  <a:cubicBezTo>
                    <a:pt x="4505" y="3599"/>
                    <a:pt x="4305" y="3469"/>
                    <a:pt x="4067" y="3300"/>
                  </a:cubicBezTo>
                  <a:cubicBezTo>
                    <a:pt x="3591" y="2962"/>
                    <a:pt x="2993" y="2471"/>
                    <a:pt x="2410" y="1965"/>
                  </a:cubicBezTo>
                  <a:lnTo>
                    <a:pt x="1543" y="1220"/>
                  </a:lnTo>
                  <a:cubicBezTo>
                    <a:pt x="1404" y="1105"/>
                    <a:pt x="1274" y="990"/>
                    <a:pt x="1143" y="883"/>
                  </a:cubicBezTo>
                  <a:lnTo>
                    <a:pt x="775" y="591"/>
                  </a:lnTo>
                  <a:cubicBezTo>
                    <a:pt x="668" y="499"/>
                    <a:pt x="560" y="422"/>
                    <a:pt x="460" y="346"/>
                  </a:cubicBezTo>
                  <a:cubicBezTo>
                    <a:pt x="368" y="277"/>
                    <a:pt x="292" y="215"/>
                    <a:pt x="223" y="161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5319410" y="4604844"/>
              <a:ext cx="269125" cy="65128"/>
            </a:xfrm>
            <a:custGeom>
              <a:avLst/>
              <a:gdLst/>
              <a:ahLst/>
              <a:cxnLst/>
              <a:rect l="l" t="t" r="r" b="b"/>
              <a:pathLst>
                <a:path w="4719" h="1142" extrusionOk="0">
                  <a:moveTo>
                    <a:pt x="4718" y="1"/>
                  </a:moveTo>
                  <a:cubicBezTo>
                    <a:pt x="4657" y="39"/>
                    <a:pt x="4581" y="77"/>
                    <a:pt x="4498" y="122"/>
                  </a:cubicBezTo>
                  <a:cubicBezTo>
                    <a:pt x="4405" y="161"/>
                    <a:pt x="4313" y="215"/>
                    <a:pt x="4198" y="268"/>
                  </a:cubicBezTo>
                  <a:cubicBezTo>
                    <a:pt x="4091" y="314"/>
                    <a:pt x="3976" y="368"/>
                    <a:pt x="3845" y="422"/>
                  </a:cubicBezTo>
                  <a:cubicBezTo>
                    <a:pt x="3715" y="476"/>
                    <a:pt x="3584" y="529"/>
                    <a:pt x="3446" y="583"/>
                  </a:cubicBezTo>
                  <a:cubicBezTo>
                    <a:pt x="3300" y="637"/>
                    <a:pt x="3155" y="675"/>
                    <a:pt x="3001" y="729"/>
                  </a:cubicBezTo>
                  <a:cubicBezTo>
                    <a:pt x="2848" y="775"/>
                    <a:pt x="2694" y="813"/>
                    <a:pt x="2541" y="852"/>
                  </a:cubicBezTo>
                  <a:cubicBezTo>
                    <a:pt x="2387" y="890"/>
                    <a:pt x="2226" y="921"/>
                    <a:pt x="2073" y="944"/>
                  </a:cubicBezTo>
                  <a:cubicBezTo>
                    <a:pt x="1919" y="974"/>
                    <a:pt x="1766" y="997"/>
                    <a:pt x="1620" y="1020"/>
                  </a:cubicBezTo>
                  <a:cubicBezTo>
                    <a:pt x="1466" y="1043"/>
                    <a:pt x="1328" y="1059"/>
                    <a:pt x="1190" y="1066"/>
                  </a:cubicBezTo>
                  <a:cubicBezTo>
                    <a:pt x="1044" y="1074"/>
                    <a:pt x="921" y="1089"/>
                    <a:pt x="806" y="1097"/>
                  </a:cubicBezTo>
                  <a:cubicBezTo>
                    <a:pt x="684" y="1097"/>
                    <a:pt x="576" y="1105"/>
                    <a:pt x="476" y="1105"/>
                  </a:cubicBezTo>
                  <a:lnTo>
                    <a:pt x="1" y="1105"/>
                  </a:lnTo>
                  <a:lnTo>
                    <a:pt x="1" y="1112"/>
                  </a:lnTo>
                  <a:lnTo>
                    <a:pt x="223" y="1128"/>
                  </a:lnTo>
                  <a:cubicBezTo>
                    <a:pt x="292" y="1135"/>
                    <a:pt x="377" y="1135"/>
                    <a:pt x="476" y="1135"/>
                  </a:cubicBezTo>
                  <a:cubicBezTo>
                    <a:pt x="526" y="1139"/>
                    <a:pt x="578" y="1141"/>
                    <a:pt x="632" y="1141"/>
                  </a:cubicBezTo>
                  <a:cubicBezTo>
                    <a:pt x="685" y="1141"/>
                    <a:pt x="741" y="1139"/>
                    <a:pt x="799" y="1135"/>
                  </a:cubicBezTo>
                  <a:cubicBezTo>
                    <a:pt x="921" y="1135"/>
                    <a:pt x="1052" y="1128"/>
                    <a:pt x="1190" y="1120"/>
                  </a:cubicBezTo>
                  <a:cubicBezTo>
                    <a:pt x="1328" y="1112"/>
                    <a:pt x="1482" y="1089"/>
                    <a:pt x="1627" y="1074"/>
                  </a:cubicBezTo>
                  <a:cubicBezTo>
                    <a:pt x="1766" y="1059"/>
                    <a:pt x="1927" y="1028"/>
                    <a:pt x="2080" y="997"/>
                  </a:cubicBezTo>
                  <a:cubicBezTo>
                    <a:pt x="2241" y="967"/>
                    <a:pt x="2395" y="928"/>
                    <a:pt x="2556" y="890"/>
                  </a:cubicBezTo>
                  <a:cubicBezTo>
                    <a:pt x="2710" y="859"/>
                    <a:pt x="2863" y="813"/>
                    <a:pt x="3016" y="759"/>
                  </a:cubicBezTo>
                  <a:cubicBezTo>
                    <a:pt x="3162" y="706"/>
                    <a:pt x="3316" y="667"/>
                    <a:pt x="3454" y="606"/>
                  </a:cubicBezTo>
                  <a:cubicBezTo>
                    <a:pt x="3600" y="552"/>
                    <a:pt x="3730" y="499"/>
                    <a:pt x="3861" y="445"/>
                  </a:cubicBezTo>
                  <a:cubicBezTo>
                    <a:pt x="3983" y="383"/>
                    <a:pt x="4106" y="330"/>
                    <a:pt x="4214" y="276"/>
                  </a:cubicBezTo>
                  <a:cubicBezTo>
                    <a:pt x="4321" y="222"/>
                    <a:pt x="4413" y="176"/>
                    <a:pt x="4498" y="130"/>
                  </a:cubicBezTo>
                  <a:cubicBezTo>
                    <a:pt x="4581" y="77"/>
                    <a:pt x="4657" y="39"/>
                    <a:pt x="4718" y="1"/>
                  </a:cubicBez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2" name="Google Shape;1112;p20"/>
          <p:cNvGrpSpPr/>
          <p:nvPr/>
        </p:nvGrpSpPr>
        <p:grpSpPr>
          <a:xfrm>
            <a:off x="7914370" y="1"/>
            <a:ext cx="1113137" cy="1014977"/>
            <a:chOff x="7215936" y="-40899"/>
            <a:chExt cx="1982787" cy="1807939"/>
          </a:xfrm>
        </p:grpSpPr>
        <p:sp>
          <p:nvSpPr>
            <p:cNvPr id="1113" name="Google Shape;1113;p20"/>
            <p:cNvSpPr/>
            <p:nvPr/>
          </p:nvSpPr>
          <p:spPr>
            <a:xfrm>
              <a:off x="7353194" y="159999"/>
              <a:ext cx="1669611" cy="1607041"/>
            </a:xfrm>
            <a:custGeom>
              <a:avLst/>
              <a:gdLst/>
              <a:ahLst/>
              <a:cxnLst/>
              <a:rect l="l" t="t" r="r" b="b"/>
              <a:pathLst>
                <a:path w="38318" h="36882" extrusionOk="0">
                  <a:moveTo>
                    <a:pt x="108" y="0"/>
                  </a:moveTo>
                  <a:cubicBezTo>
                    <a:pt x="108" y="0"/>
                    <a:pt x="653" y="1834"/>
                    <a:pt x="591" y="1965"/>
                  </a:cubicBezTo>
                  <a:cubicBezTo>
                    <a:pt x="522" y="2095"/>
                    <a:pt x="1044" y="2141"/>
                    <a:pt x="1136" y="2226"/>
                  </a:cubicBezTo>
                  <a:cubicBezTo>
                    <a:pt x="1220" y="2318"/>
                    <a:pt x="745" y="2909"/>
                    <a:pt x="745" y="2970"/>
                  </a:cubicBezTo>
                  <a:cubicBezTo>
                    <a:pt x="745" y="3039"/>
                    <a:pt x="23" y="3407"/>
                    <a:pt x="23" y="3584"/>
                  </a:cubicBezTo>
                  <a:cubicBezTo>
                    <a:pt x="23" y="3760"/>
                    <a:pt x="0" y="4543"/>
                    <a:pt x="23" y="4827"/>
                  </a:cubicBezTo>
                  <a:cubicBezTo>
                    <a:pt x="46" y="5119"/>
                    <a:pt x="760" y="5702"/>
                    <a:pt x="829" y="5948"/>
                  </a:cubicBezTo>
                  <a:cubicBezTo>
                    <a:pt x="890" y="6185"/>
                    <a:pt x="1182" y="6991"/>
                    <a:pt x="1290" y="7275"/>
                  </a:cubicBezTo>
                  <a:cubicBezTo>
                    <a:pt x="1397" y="7559"/>
                    <a:pt x="1527" y="8196"/>
                    <a:pt x="1466" y="8633"/>
                  </a:cubicBezTo>
                  <a:cubicBezTo>
                    <a:pt x="1397" y="9071"/>
                    <a:pt x="1174" y="9524"/>
                    <a:pt x="1243" y="9808"/>
                  </a:cubicBezTo>
                  <a:cubicBezTo>
                    <a:pt x="1313" y="10092"/>
                    <a:pt x="1389" y="10491"/>
                    <a:pt x="1481" y="10644"/>
                  </a:cubicBezTo>
                  <a:cubicBezTo>
                    <a:pt x="1573" y="10798"/>
                    <a:pt x="1481" y="12125"/>
                    <a:pt x="1481" y="12409"/>
                  </a:cubicBezTo>
                  <a:cubicBezTo>
                    <a:pt x="1481" y="12693"/>
                    <a:pt x="1942" y="13200"/>
                    <a:pt x="2034" y="13261"/>
                  </a:cubicBezTo>
                  <a:cubicBezTo>
                    <a:pt x="2112" y="13324"/>
                    <a:pt x="2597" y="13621"/>
                    <a:pt x="2914" y="13621"/>
                  </a:cubicBezTo>
                  <a:cubicBezTo>
                    <a:pt x="2942" y="13621"/>
                    <a:pt x="2968" y="13619"/>
                    <a:pt x="2993" y="13614"/>
                  </a:cubicBezTo>
                  <a:cubicBezTo>
                    <a:pt x="3163" y="13575"/>
                    <a:pt x="3441" y="13536"/>
                    <a:pt x="3706" y="13536"/>
                  </a:cubicBezTo>
                  <a:cubicBezTo>
                    <a:pt x="3909" y="13536"/>
                    <a:pt x="4103" y="13559"/>
                    <a:pt x="4236" y="13622"/>
                  </a:cubicBezTo>
                  <a:cubicBezTo>
                    <a:pt x="4543" y="13767"/>
                    <a:pt x="4804" y="14051"/>
                    <a:pt x="5042" y="14051"/>
                  </a:cubicBezTo>
                  <a:cubicBezTo>
                    <a:pt x="5206" y="14051"/>
                    <a:pt x="5424" y="14010"/>
                    <a:pt x="5617" y="14010"/>
                  </a:cubicBezTo>
                  <a:cubicBezTo>
                    <a:pt x="5714" y="14010"/>
                    <a:pt x="5804" y="14021"/>
                    <a:pt x="5879" y="14051"/>
                  </a:cubicBezTo>
                  <a:cubicBezTo>
                    <a:pt x="6094" y="14136"/>
                    <a:pt x="6707" y="14489"/>
                    <a:pt x="6861" y="14635"/>
                  </a:cubicBezTo>
                  <a:cubicBezTo>
                    <a:pt x="7007" y="14788"/>
                    <a:pt x="7667" y="15579"/>
                    <a:pt x="7628" y="15863"/>
                  </a:cubicBezTo>
                  <a:cubicBezTo>
                    <a:pt x="7582" y="16146"/>
                    <a:pt x="8212" y="16668"/>
                    <a:pt x="8457" y="16799"/>
                  </a:cubicBezTo>
                  <a:cubicBezTo>
                    <a:pt x="8695" y="16929"/>
                    <a:pt x="8956" y="17198"/>
                    <a:pt x="9202" y="17328"/>
                  </a:cubicBezTo>
                  <a:cubicBezTo>
                    <a:pt x="9439" y="17459"/>
                    <a:pt x="9785" y="17420"/>
                    <a:pt x="9785" y="17835"/>
                  </a:cubicBezTo>
                  <a:cubicBezTo>
                    <a:pt x="9785" y="18241"/>
                    <a:pt x="9877" y="18725"/>
                    <a:pt x="9785" y="18901"/>
                  </a:cubicBezTo>
                  <a:cubicBezTo>
                    <a:pt x="9700" y="19078"/>
                    <a:pt x="9524" y="19776"/>
                    <a:pt x="9723" y="19991"/>
                  </a:cubicBezTo>
                  <a:cubicBezTo>
                    <a:pt x="9923" y="20206"/>
                    <a:pt x="10337" y="20736"/>
                    <a:pt x="10506" y="20927"/>
                  </a:cubicBezTo>
                  <a:cubicBezTo>
                    <a:pt x="10683" y="21127"/>
                    <a:pt x="10775" y="21434"/>
                    <a:pt x="10882" y="21649"/>
                  </a:cubicBezTo>
                  <a:cubicBezTo>
                    <a:pt x="11051" y="22017"/>
                    <a:pt x="11197" y="22401"/>
                    <a:pt x="11320" y="22785"/>
                  </a:cubicBezTo>
                  <a:cubicBezTo>
                    <a:pt x="11381" y="23030"/>
                    <a:pt x="11688" y="23245"/>
                    <a:pt x="11888" y="23314"/>
                  </a:cubicBezTo>
                  <a:cubicBezTo>
                    <a:pt x="12079" y="23375"/>
                    <a:pt x="12409" y="23636"/>
                    <a:pt x="12517" y="23728"/>
                  </a:cubicBezTo>
                  <a:cubicBezTo>
                    <a:pt x="12624" y="23813"/>
                    <a:pt x="12647" y="24381"/>
                    <a:pt x="12847" y="24534"/>
                  </a:cubicBezTo>
                  <a:cubicBezTo>
                    <a:pt x="13046" y="24688"/>
                    <a:pt x="12931" y="25302"/>
                    <a:pt x="13177" y="25432"/>
                  </a:cubicBezTo>
                  <a:cubicBezTo>
                    <a:pt x="13405" y="25550"/>
                    <a:pt x="13873" y="26041"/>
                    <a:pt x="14087" y="26041"/>
                  </a:cubicBezTo>
                  <a:cubicBezTo>
                    <a:pt x="14096" y="26041"/>
                    <a:pt x="14105" y="26040"/>
                    <a:pt x="14113" y="26038"/>
                  </a:cubicBezTo>
                  <a:cubicBezTo>
                    <a:pt x="14422" y="25968"/>
                    <a:pt x="14738" y="25930"/>
                    <a:pt x="15054" y="25930"/>
                  </a:cubicBezTo>
                  <a:cubicBezTo>
                    <a:pt x="15083" y="25930"/>
                    <a:pt x="15112" y="25930"/>
                    <a:pt x="15141" y="25931"/>
                  </a:cubicBezTo>
                  <a:cubicBezTo>
                    <a:pt x="15157" y="25932"/>
                    <a:pt x="15173" y="25932"/>
                    <a:pt x="15191" y="25932"/>
                  </a:cubicBezTo>
                  <a:cubicBezTo>
                    <a:pt x="15631" y="25932"/>
                    <a:pt x="16829" y="25670"/>
                    <a:pt x="16998" y="25670"/>
                  </a:cubicBezTo>
                  <a:cubicBezTo>
                    <a:pt x="17175" y="25670"/>
                    <a:pt x="17766" y="25693"/>
                    <a:pt x="18004" y="25847"/>
                  </a:cubicBezTo>
                  <a:cubicBezTo>
                    <a:pt x="18219" y="25985"/>
                    <a:pt x="18491" y="26319"/>
                    <a:pt x="18671" y="26319"/>
                  </a:cubicBezTo>
                  <a:cubicBezTo>
                    <a:pt x="18690" y="26319"/>
                    <a:pt x="18708" y="26315"/>
                    <a:pt x="18725" y="26307"/>
                  </a:cubicBezTo>
                  <a:cubicBezTo>
                    <a:pt x="19017" y="26169"/>
                    <a:pt x="19316" y="26038"/>
                    <a:pt x="19615" y="25931"/>
                  </a:cubicBezTo>
                  <a:cubicBezTo>
                    <a:pt x="19727" y="25903"/>
                    <a:pt x="20068" y="25883"/>
                    <a:pt x="20355" y="25883"/>
                  </a:cubicBezTo>
                  <a:cubicBezTo>
                    <a:pt x="20464" y="25883"/>
                    <a:pt x="20566" y="25886"/>
                    <a:pt x="20644" y="25893"/>
                  </a:cubicBezTo>
                  <a:cubicBezTo>
                    <a:pt x="20928" y="25908"/>
                    <a:pt x="21449" y="26345"/>
                    <a:pt x="21825" y="26414"/>
                  </a:cubicBezTo>
                  <a:cubicBezTo>
                    <a:pt x="22113" y="26462"/>
                    <a:pt x="22256" y="26660"/>
                    <a:pt x="22451" y="26660"/>
                  </a:cubicBezTo>
                  <a:cubicBezTo>
                    <a:pt x="22506" y="26660"/>
                    <a:pt x="22564" y="26645"/>
                    <a:pt x="22631" y="26606"/>
                  </a:cubicBezTo>
                  <a:cubicBezTo>
                    <a:pt x="22877" y="26471"/>
                    <a:pt x="23009" y="26234"/>
                    <a:pt x="23221" y="26234"/>
                  </a:cubicBezTo>
                  <a:cubicBezTo>
                    <a:pt x="23274" y="26234"/>
                    <a:pt x="23332" y="26249"/>
                    <a:pt x="23399" y="26284"/>
                  </a:cubicBezTo>
                  <a:cubicBezTo>
                    <a:pt x="23729" y="26460"/>
                    <a:pt x="24097" y="27811"/>
                    <a:pt x="24251" y="28072"/>
                  </a:cubicBezTo>
                  <a:cubicBezTo>
                    <a:pt x="24404" y="28333"/>
                    <a:pt x="24780" y="28556"/>
                    <a:pt x="25171" y="28732"/>
                  </a:cubicBezTo>
                  <a:cubicBezTo>
                    <a:pt x="25563" y="28901"/>
                    <a:pt x="25939" y="28970"/>
                    <a:pt x="25893" y="29208"/>
                  </a:cubicBezTo>
                  <a:cubicBezTo>
                    <a:pt x="25847" y="29446"/>
                    <a:pt x="25693" y="29845"/>
                    <a:pt x="25762" y="30037"/>
                  </a:cubicBezTo>
                  <a:cubicBezTo>
                    <a:pt x="25824" y="30236"/>
                    <a:pt x="26346" y="31042"/>
                    <a:pt x="26614" y="31218"/>
                  </a:cubicBezTo>
                  <a:cubicBezTo>
                    <a:pt x="26875" y="31395"/>
                    <a:pt x="27159" y="31917"/>
                    <a:pt x="27397" y="32070"/>
                  </a:cubicBezTo>
                  <a:cubicBezTo>
                    <a:pt x="27642" y="32224"/>
                    <a:pt x="27635" y="32707"/>
                    <a:pt x="27880" y="32991"/>
                  </a:cubicBezTo>
                  <a:cubicBezTo>
                    <a:pt x="28118" y="33275"/>
                    <a:pt x="27942" y="33490"/>
                    <a:pt x="28249" y="33643"/>
                  </a:cubicBezTo>
                  <a:cubicBezTo>
                    <a:pt x="28556" y="33797"/>
                    <a:pt x="29323" y="34257"/>
                    <a:pt x="29584" y="34296"/>
                  </a:cubicBezTo>
                  <a:cubicBezTo>
                    <a:pt x="29845" y="34342"/>
                    <a:pt x="29868" y="34234"/>
                    <a:pt x="30413" y="34541"/>
                  </a:cubicBezTo>
                  <a:cubicBezTo>
                    <a:pt x="30950" y="34841"/>
                    <a:pt x="31963" y="35240"/>
                    <a:pt x="32093" y="35432"/>
                  </a:cubicBezTo>
                  <a:cubicBezTo>
                    <a:pt x="32203" y="35599"/>
                    <a:pt x="32697" y="35669"/>
                    <a:pt x="33007" y="35669"/>
                  </a:cubicBezTo>
                  <a:cubicBezTo>
                    <a:pt x="33066" y="35669"/>
                    <a:pt x="33118" y="35667"/>
                    <a:pt x="33160" y="35662"/>
                  </a:cubicBezTo>
                  <a:cubicBezTo>
                    <a:pt x="33376" y="35637"/>
                    <a:pt x="33641" y="35494"/>
                    <a:pt x="33916" y="35494"/>
                  </a:cubicBezTo>
                  <a:cubicBezTo>
                    <a:pt x="33983" y="35494"/>
                    <a:pt x="34051" y="35502"/>
                    <a:pt x="34119" y="35524"/>
                  </a:cubicBezTo>
                  <a:cubicBezTo>
                    <a:pt x="34472" y="35631"/>
                    <a:pt x="35040" y="36268"/>
                    <a:pt x="35301" y="36398"/>
                  </a:cubicBezTo>
                  <a:cubicBezTo>
                    <a:pt x="35542" y="36519"/>
                    <a:pt x="35548" y="36882"/>
                    <a:pt x="35856" y="36882"/>
                  </a:cubicBezTo>
                  <a:cubicBezTo>
                    <a:pt x="35881" y="36882"/>
                    <a:pt x="35908" y="36880"/>
                    <a:pt x="35938" y="36874"/>
                  </a:cubicBezTo>
                  <a:cubicBezTo>
                    <a:pt x="36337" y="36790"/>
                    <a:pt x="36729" y="36659"/>
                    <a:pt x="37097" y="36483"/>
                  </a:cubicBezTo>
                  <a:cubicBezTo>
                    <a:pt x="37130" y="36467"/>
                    <a:pt x="37181" y="36460"/>
                    <a:pt x="37244" y="36460"/>
                  </a:cubicBezTo>
                  <a:cubicBezTo>
                    <a:pt x="37595" y="36460"/>
                    <a:pt x="38317" y="36675"/>
                    <a:pt x="38317" y="36675"/>
                  </a:cubicBezTo>
                  <a:lnTo>
                    <a:pt x="383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42863" dist="28575" dir="648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7366570" y="159999"/>
              <a:ext cx="1656234" cy="1553708"/>
            </a:xfrm>
            <a:custGeom>
              <a:avLst/>
              <a:gdLst/>
              <a:ahLst/>
              <a:cxnLst/>
              <a:rect l="l" t="t" r="r" b="b"/>
              <a:pathLst>
                <a:path w="38011" h="35658" extrusionOk="0">
                  <a:moveTo>
                    <a:pt x="676" y="0"/>
                  </a:moveTo>
                  <a:cubicBezTo>
                    <a:pt x="960" y="767"/>
                    <a:pt x="1328" y="1757"/>
                    <a:pt x="1443" y="1995"/>
                  </a:cubicBezTo>
                  <a:cubicBezTo>
                    <a:pt x="1635" y="2387"/>
                    <a:pt x="0" y="4743"/>
                    <a:pt x="323" y="4942"/>
                  </a:cubicBezTo>
                  <a:cubicBezTo>
                    <a:pt x="653" y="5134"/>
                    <a:pt x="1213" y="6776"/>
                    <a:pt x="1458" y="7298"/>
                  </a:cubicBezTo>
                  <a:cubicBezTo>
                    <a:pt x="1704" y="7820"/>
                    <a:pt x="1704" y="12348"/>
                    <a:pt x="2034" y="12739"/>
                  </a:cubicBezTo>
                  <a:cubicBezTo>
                    <a:pt x="2364" y="13131"/>
                    <a:pt x="5633" y="13131"/>
                    <a:pt x="6224" y="13660"/>
                  </a:cubicBezTo>
                  <a:cubicBezTo>
                    <a:pt x="6815" y="14182"/>
                    <a:pt x="8189" y="15556"/>
                    <a:pt x="8588" y="16016"/>
                  </a:cubicBezTo>
                  <a:cubicBezTo>
                    <a:pt x="8979" y="16476"/>
                    <a:pt x="9961" y="17459"/>
                    <a:pt x="10023" y="17789"/>
                  </a:cubicBezTo>
                  <a:cubicBezTo>
                    <a:pt x="10084" y="18119"/>
                    <a:pt x="10153" y="19492"/>
                    <a:pt x="10614" y="20145"/>
                  </a:cubicBezTo>
                  <a:cubicBezTo>
                    <a:pt x="11074" y="20797"/>
                    <a:pt x="12248" y="22961"/>
                    <a:pt x="12970" y="23752"/>
                  </a:cubicBezTo>
                  <a:cubicBezTo>
                    <a:pt x="13691" y="24534"/>
                    <a:pt x="14090" y="25187"/>
                    <a:pt x="14942" y="25256"/>
                  </a:cubicBezTo>
                  <a:cubicBezTo>
                    <a:pt x="15003" y="25261"/>
                    <a:pt x="15077" y="25263"/>
                    <a:pt x="15161" y="25263"/>
                  </a:cubicBezTo>
                  <a:cubicBezTo>
                    <a:pt x="15889" y="25263"/>
                    <a:pt x="17412" y="25096"/>
                    <a:pt x="18703" y="25096"/>
                  </a:cubicBezTo>
                  <a:cubicBezTo>
                    <a:pt x="19336" y="25096"/>
                    <a:pt x="19913" y="25136"/>
                    <a:pt x="20314" y="25256"/>
                  </a:cubicBezTo>
                  <a:cubicBezTo>
                    <a:pt x="21618" y="25647"/>
                    <a:pt x="23521" y="25647"/>
                    <a:pt x="23982" y="26046"/>
                  </a:cubicBezTo>
                  <a:cubicBezTo>
                    <a:pt x="24442" y="26437"/>
                    <a:pt x="26867" y="30106"/>
                    <a:pt x="27320" y="30566"/>
                  </a:cubicBezTo>
                  <a:cubicBezTo>
                    <a:pt x="27781" y="31027"/>
                    <a:pt x="28371" y="32922"/>
                    <a:pt x="28893" y="33452"/>
                  </a:cubicBezTo>
                  <a:cubicBezTo>
                    <a:pt x="29397" y="33948"/>
                    <a:pt x="31442" y="34500"/>
                    <a:pt x="32882" y="34500"/>
                  </a:cubicBezTo>
                  <a:cubicBezTo>
                    <a:pt x="32956" y="34500"/>
                    <a:pt x="33028" y="34498"/>
                    <a:pt x="33099" y="34495"/>
                  </a:cubicBezTo>
                  <a:cubicBezTo>
                    <a:pt x="33154" y="34493"/>
                    <a:pt x="33210" y="34491"/>
                    <a:pt x="33264" y="34491"/>
                  </a:cubicBezTo>
                  <a:cubicBezTo>
                    <a:pt x="34624" y="34491"/>
                    <a:pt x="35736" y="35288"/>
                    <a:pt x="36237" y="35539"/>
                  </a:cubicBezTo>
                  <a:cubicBezTo>
                    <a:pt x="36412" y="35628"/>
                    <a:pt x="36763" y="35658"/>
                    <a:pt x="37154" y="35658"/>
                  </a:cubicBezTo>
                  <a:cubicBezTo>
                    <a:pt x="37436" y="35658"/>
                    <a:pt x="37738" y="35643"/>
                    <a:pt x="38010" y="35623"/>
                  </a:cubicBezTo>
                  <a:lnTo>
                    <a:pt x="380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8181095" y="153638"/>
              <a:ext cx="530364" cy="642694"/>
            </a:xfrm>
            <a:custGeom>
              <a:avLst/>
              <a:gdLst/>
              <a:ahLst/>
              <a:cxnLst/>
              <a:rect l="l" t="t" r="r" b="b"/>
              <a:pathLst>
                <a:path w="12172" h="14750" extrusionOk="0">
                  <a:moveTo>
                    <a:pt x="0" y="0"/>
                  </a:moveTo>
                  <a:lnTo>
                    <a:pt x="0" y="14750"/>
                  </a:lnTo>
                  <a:lnTo>
                    <a:pt x="12172" y="14750"/>
                  </a:lnTo>
                  <a:lnTo>
                    <a:pt x="12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8269023" y="59000"/>
              <a:ext cx="177602" cy="430714"/>
            </a:xfrm>
            <a:custGeom>
              <a:avLst/>
              <a:gdLst/>
              <a:ahLst/>
              <a:cxnLst/>
              <a:rect l="l" t="t" r="r" b="b"/>
              <a:pathLst>
                <a:path w="4076" h="9885" extrusionOk="0">
                  <a:moveTo>
                    <a:pt x="2034" y="0"/>
                  </a:moveTo>
                  <a:cubicBezTo>
                    <a:pt x="914" y="0"/>
                    <a:pt x="1" y="914"/>
                    <a:pt x="1" y="2042"/>
                  </a:cubicBezTo>
                  <a:lnTo>
                    <a:pt x="1" y="2303"/>
                  </a:lnTo>
                  <a:lnTo>
                    <a:pt x="453" y="2303"/>
                  </a:lnTo>
                  <a:lnTo>
                    <a:pt x="453" y="2042"/>
                  </a:lnTo>
                  <a:cubicBezTo>
                    <a:pt x="477" y="1182"/>
                    <a:pt x="1175" y="499"/>
                    <a:pt x="2034" y="499"/>
                  </a:cubicBezTo>
                  <a:cubicBezTo>
                    <a:pt x="2894" y="499"/>
                    <a:pt x="3592" y="1182"/>
                    <a:pt x="3615" y="2042"/>
                  </a:cubicBezTo>
                  <a:lnTo>
                    <a:pt x="3615" y="8603"/>
                  </a:lnTo>
                  <a:cubicBezTo>
                    <a:pt x="3615" y="9056"/>
                    <a:pt x="3247" y="9424"/>
                    <a:pt x="2794" y="9424"/>
                  </a:cubicBezTo>
                  <a:lnTo>
                    <a:pt x="2587" y="9424"/>
                  </a:lnTo>
                  <a:cubicBezTo>
                    <a:pt x="2134" y="9424"/>
                    <a:pt x="1766" y="9056"/>
                    <a:pt x="1766" y="8603"/>
                  </a:cubicBezTo>
                  <a:lnTo>
                    <a:pt x="1766" y="2955"/>
                  </a:lnTo>
                  <a:cubicBezTo>
                    <a:pt x="1766" y="2802"/>
                    <a:pt x="1651" y="2725"/>
                    <a:pt x="1536" y="2725"/>
                  </a:cubicBezTo>
                  <a:cubicBezTo>
                    <a:pt x="1420" y="2725"/>
                    <a:pt x="1305" y="2802"/>
                    <a:pt x="1305" y="2955"/>
                  </a:cubicBezTo>
                  <a:lnTo>
                    <a:pt x="1305" y="8603"/>
                  </a:lnTo>
                  <a:cubicBezTo>
                    <a:pt x="1305" y="9309"/>
                    <a:pt x="1881" y="9885"/>
                    <a:pt x="2587" y="9885"/>
                  </a:cubicBezTo>
                  <a:lnTo>
                    <a:pt x="2794" y="9885"/>
                  </a:lnTo>
                  <a:cubicBezTo>
                    <a:pt x="3500" y="9877"/>
                    <a:pt x="4068" y="9309"/>
                    <a:pt x="4076" y="8603"/>
                  </a:cubicBezTo>
                  <a:lnTo>
                    <a:pt x="4076" y="2042"/>
                  </a:lnTo>
                  <a:cubicBezTo>
                    <a:pt x="4068" y="914"/>
                    <a:pt x="3162" y="0"/>
                    <a:pt x="2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7" name="Google Shape;1117;p20"/>
            <p:cNvGrpSpPr/>
            <p:nvPr/>
          </p:nvGrpSpPr>
          <p:grpSpPr>
            <a:xfrm rot="2439396">
              <a:off x="8425906" y="939816"/>
              <a:ext cx="689353" cy="511597"/>
              <a:chOff x="5106686" y="4206941"/>
              <a:chExt cx="689379" cy="511616"/>
            </a:xfrm>
          </p:grpSpPr>
          <p:sp>
            <p:nvSpPr>
              <p:cNvPr id="1118" name="Google Shape;1118;p20"/>
              <p:cNvSpPr/>
              <p:nvPr/>
            </p:nvSpPr>
            <p:spPr>
              <a:xfrm>
                <a:off x="5106686" y="4206941"/>
                <a:ext cx="689379" cy="511616"/>
              </a:xfrm>
              <a:custGeom>
                <a:avLst/>
                <a:gdLst/>
                <a:ahLst/>
                <a:cxnLst/>
                <a:rect l="l" t="t" r="r" b="b"/>
                <a:pathLst>
                  <a:path w="12088" h="8971" extrusionOk="0">
                    <a:moveTo>
                      <a:pt x="5288" y="3823"/>
                    </a:moveTo>
                    <a:lnTo>
                      <a:pt x="5288" y="3823"/>
                    </a:lnTo>
                    <a:cubicBezTo>
                      <a:pt x="5289" y="3823"/>
                      <a:pt x="5488" y="3930"/>
                      <a:pt x="5795" y="4076"/>
                    </a:cubicBezTo>
                    <a:lnTo>
                      <a:pt x="6040" y="4191"/>
                    </a:lnTo>
                    <a:cubicBezTo>
                      <a:pt x="6125" y="4237"/>
                      <a:pt x="6217" y="4275"/>
                      <a:pt x="6317" y="4314"/>
                    </a:cubicBezTo>
                    <a:cubicBezTo>
                      <a:pt x="6509" y="4398"/>
                      <a:pt x="6723" y="4475"/>
                      <a:pt x="6938" y="4552"/>
                    </a:cubicBezTo>
                    <a:cubicBezTo>
                      <a:pt x="7146" y="4621"/>
                      <a:pt x="7368" y="4690"/>
                      <a:pt x="7568" y="4744"/>
                    </a:cubicBezTo>
                    <a:cubicBezTo>
                      <a:pt x="7675" y="4767"/>
                      <a:pt x="7775" y="4790"/>
                      <a:pt x="7867" y="4805"/>
                    </a:cubicBezTo>
                    <a:cubicBezTo>
                      <a:pt x="7945" y="4824"/>
                      <a:pt x="8022" y="4838"/>
                      <a:pt x="8095" y="4851"/>
                    </a:cubicBezTo>
                    <a:lnTo>
                      <a:pt x="8095" y="4851"/>
                    </a:lnTo>
                    <a:cubicBezTo>
                      <a:pt x="8028" y="4846"/>
                      <a:pt x="7957" y="4839"/>
                      <a:pt x="7882" y="4828"/>
                    </a:cubicBezTo>
                    <a:cubicBezTo>
                      <a:pt x="7767" y="4813"/>
                      <a:pt x="7652" y="4797"/>
                      <a:pt x="7537" y="4774"/>
                    </a:cubicBezTo>
                    <a:cubicBezTo>
                      <a:pt x="7299" y="4736"/>
                      <a:pt x="7046" y="4682"/>
                      <a:pt x="6793" y="4621"/>
                    </a:cubicBezTo>
                    <a:cubicBezTo>
                      <a:pt x="6539" y="4552"/>
                      <a:pt x="6301" y="4475"/>
                      <a:pt x="6071" y="4391"/>
                    </a:cubicBezTo>
                    <a:cubicBezTo>
                      <a:pt x="5841" y="4314"/>
                      <a:pt x="5634" y="4229"/>
                      <a:pt x="5450" y="4153"/>
                    </a:cubicBezTo>
                    <a:cubicBezTo>
                      <a:pt x="5273" y="4076"/>
                      <a:pt x="5127" y="4014"/>
                      <a:pt x="5027" y="3961"/>
                    </a:cubicBezTo>
                    <a:lnTo>
                      <a:pt x="4866" y="3884"/>
                    </a:lnTo>
                    <a:lnTo>
                      <a:pt x="4866" y="3892"/>
                    </a:lnTo>
                    <a:lnTo>
                      <a:pt x="5020" y="3984"/>
                    </a:lnTo>
                    <a:cubicBezTo>
                      <a:pt x="5066" y="4007"/>
                      <a:pt x="5127" y="4045"/>
                      <a:pt x="5196" y="4076"/>
                    </a:cubicBezTo>
                    <a:cubicBezTo>
                      <a:pt x="5273" y="4114"/>
                      <a:pt x="5350" y="4153"/>
                      <a:pt x="5434" y="4191"/>
                    </a:cubicBezTo>
                    <a:cubicBezTo>
                      <a:pt x="5526" y="4229"/>
                      <a:pt x="5618" y="4275"/>
                      <a:pt x="5726" y="4321"/>
                    </a:cubicBezTo>
                    <a:cubicBezTo>
                      <a:pt x="5826" y="4368"/>
                      <a:pt x="5941" y="4406"/>
                      <a:pt x="6056" y="4444"/>
                    </a:cubicBezTo>
                    <a:cubicBezTo>
                      <a:pt x="6163" y="4490"/>
                      <a:pt x="6286" y="4529"/>
                      <a:pt x="6409" y="4559"/>
                    </a:cubicBezTo>
                    <a:cubicBezTo>
                      <a:pt x="6532" y="4590"/>
                      <a:pt x="6662" y="4628"/>
                      <a:pt x="6785" y="4659"/>
                    </a:cubicBezTo>
                    <a:cubicBezTo>
                      <a:pt x="7038" y="4713"/>
                      <a:pt x="7291" y="4767"/>
                      <a:pt x="7529" y="4805"/>
                    </a:cubicBezTo>
                    <a:cubicBezTo>
                      <a:pt x="7652" y="4820"/>
                      <a:pt x="7767" y="4836"/>
                      <a:pt x="7882" y="4851"/>
                    </a:cubicBezTo>
                    <a:cubicBezTo>
                      <a:pt x="7990" y="4859"/>
                      <a:pt x="8097" y="4866"/>
                      <a:pt x="8189" y="4874"/>
                    </a:cubicBezTo>
                    <a:cubicBezTo>
                      <a:pt x="8286" y="4879"/>
                      <a:pt x="8373" y="4884"/>
                      <a:pt x="8450" y="4887"/>
                    </a:cubicBezTo>
                    <a:lnTo>
                      <a:pt x="8450" y="4887"/>
                    </a:lnTo>
                    <a:cubicBezTo>
                      <a:pt x="8424" y="4884"/>
                      <a:pt x="8396" y="4879"/>
                      <a:pt x="8366" y="4874"/>
                    </a:cubicBezTo>
                    <a:cubicBezTo>
                      <a:pt x="8297" y="4866"/>
                      <a:pt x="8220" y="4851"/>
                      <a:pt x="8135" y="4836"/>
                    </a:cubicBezTo>
                    <a:cubicBezTo>
                      <a:pt x="8051" y="4820"/>
                      <a:pt x="7967" y="4805"/>
                      <a:pt x="7867" y="4782"/>
                    </a:cubicBezTo>
                    <a:cubicBezTo>
                      <a:pt x="7775" y="4767"/>
                      <a:pt x="7675" y="4736"/>
                      <a:pt x="7575" y="4713"/>
                    </a:cubicBezTo>
                    <a:cubicBezTo>
                      <a:pt x="7376" y="4659"/>
                      <a:pt x="7161" y="4582"/>
                      <a:pt x="6946" y="4506"/>
                    </a:cubicBezTo>
                    <a:cubicBezTo>
                      <a:pt x="6532" y="4352"/>
                      <a:pt x="6117" y="4168"/>
                      <a:pt x="5810" y="4038"/>
                    </a:cubicBezTo>
                    <a:cubicBezTo>
                      <a:pt x="5496" y="3907"/>
                      <a:pt x="5289" y="3823"/>
                      <a:pt x="5288" y="3823"/>
                    </a:cubicBezTo>
                    <a:close/>
                    <a:moveTo>
                      <a:pt x="8450" y="4887"/>
                    </a:moveTo>
                    <a:lnTo>
                      <a:pt x="8450" y="4887"/>
                    </a:lnTo>
                    <a:cubicBezTo>
                      <a:pt x="8463" y="4888"/>
                      <a:pt x="8476" y="4889"/>
                      <a:pt x="8489" y="4889"/>
                    </a:cubicBezTo>
                    <a:lnTo>
                      <a:pt x="8538" y="4892"/>
                    </a:lnTo>
                    <a:lnTo>
                      <a:pt x="8538" y="4892"/>
                    </a:lnTo>
                    <a:cubicBezTo>
                      <a:pt x="8550" y="4891"/>
                      <a:pt x="8562" y="4890"/>
                      <a:pt x="8573" y="4889"/>
                    </a:cubicBezTo>
                    <a:lnTo>
                      <a:pt x="8558" y="4889"/>
                    </a:lnTo>
                    <a:cubicBezTo>
                      <a:pt x="8524" y="4889"/>
                      <a:pt x="8488" y="4888"/>
                      <a:pt x="8450" y="4887"/>
                    </a:cubicBezTo>
                    <a:close/>
                    <a:moveTo>
                      <a:pt x="2495" y="223"/>
                    </a:moveTo>
                    <a:lnTo>
                      <a:pt x="2825" y="316"/>
                    </a:lnTo>
                    <a:cubicBezTo>
                      <a:pt x="4490" y="745"/>
                      <a:pt x="7268" y="1474"/>
                      <a:pt x="8811" y="4874"/>
                    </a:cubicBezTo>
                    <a:cubicBezTo>
                      <a:pt x="8780" y="4889"/>
                      <a:pt x="8734" y="4889"/>
                      <a:pt x="8688" y="4897"/>
                    </a:cubicBezTo>
                    <a:lnTo>
                      <a:pt x="8657" y="4897"/>
                    </a:lnTo>
                    <a:lnTo>
                      <a:pt x="8538" y="4892"/>
                    </a:lnTo>
                    <a:lnTo>
                      <a:pt x="8538" y="4892"/>
                    </a:lnTo>
                    <a:cubicBezTo>
                      <a:pt x="8414" y="4899"/>
                      <a:pt x="8263" y="4905"/>
                      <a:pt x="8090" y="4905"/>
                    </a:cubicBezTo>
                    <a:cubicBezTo>
                      <a:pt x="6944" y="4905"/>
                      <a:pt x="4867" y="4649"/>
                      <a:pt x="3853" y="2963"/>
                    </a:cubicBezTo>
                    <a:cubicBezTo>
                      <a:pt x="3661" y="2556"/>
                      <a:pt x="3485" y="2180"/>
                      <a:pt x="3339" y="1843"/>
                    </a:cubicBezTo>
                    <a:cubicBezTo>
                      <a:pt x="3009" y="1121"/>
                      <a:pt x="2764" y="576"/>
                      <a:pt x="2495" y="223"/>
                    </a:cubicBezTo>
                    <a:close/>
                    <a:moveTo>
                      <a:pt x="5164" y="6321"/>
                    </a:moveTo>
                    <a:cubicBezTo>
                      <a:pt x="6550" y="6321"/>
                      <a:pt x="7910" y="6628"/>
                      <a:pt x="8496" y="6777"/>
                    </a:cubicBezTo>
                    <a:lnTo>
                      <a:pt x="8435" y="6793"/>
                    </a:lnTo>
                    <a:cubicBezTo>
                      <a:pt x="8335" y="6777"/>
                      <a:pt x="8135" y="6754"/>
                      <a:pt x="7882" y="6731"/>
                    </a:cubicBezTo>
                    <a:cubicBezTo>
                      <a:pt x="7506" y="6700"/>
                      <a:pt x="7007" y="6670"/>
                      <a:pt x="6509" y="6662"/>
                    </a:cubicBezTo>
                    <a:cubicBezTo>
                      <a:pt x="6255" y="6662"/>
                      <a:pt x="6002" y="6662"/>
                      <a:pt x="5764" y="6670"/>
                    </a:cubicBezTo>
                    <a:cubicBezTo>
                      <a:pt x="5649" y="6677"/>
                      <a:pt x="5534" y="6677"/>
                      <a:pt x="5427" y="6685"/>
                    </a:cubicBezTo>
                    <a:lnTo>
                      <a:pt x="5127" y="6708"/>
                    </a:lnTo>
                    <a:cubicBezTo>
                      <a:pt x="4935" y="6731"/>
                      <a:pt x="4782" y="6746"/>
                      <a:pt x="4674" y="6762"/>
                    </a:cubicBezTo>
                    <a:lnTo>
                      <a:pt x="4506" y="6785"/>
                    </a:lnTo>
                    <a:lnTo>
                      <a:pt x="4506" y="6793"/>
                    </a:lnTo>
                    <a:lnTo>
                      <a:pt x="5127" y="6762"/>
                    </a:lnTo>
                    <a:cubicBezTo>
                      <a:pt x="5503" y="6739"/>
                      <a:pt x="6002" y="6716"/>
                      <a:pt x="6501" y="6708"/>
                    </a:cubicBezTo>
                    <a:cubicBezTo>
                      <a:pt x="7007" y="6708"/>
                      <a:pt x="7506" y="6731"/>
                      <a:pt x="7882" y="6754"/>
                    </a:cubicBezTo>
                    <a:cubicBezTo>
                      <a:pt x="8112" y="6770"/>
                      <a:pt x="8297" y="6785"/>
                      <a:pt x="8404" y="6793"/>
                    </a:cubicBezTo>
                    <a:cubicBezTo>
                      <a:pt x="8304" y="6808"/>
                      <a:pt x="8182" y="6831"/>
                      <a:pt x="8028" y="6854"/>
                    </a:cubicBezTo>
                    <a:cubicBezTo>
                      <a:pt x="7713" y="6892"/>
                      <a:pt x="7284" y="6946"/>
                      <a:pt x="6862" y="6969"/>
                    </a:cubicBezTo>
                    <a:cubicBezTo>
                      <a:pt x="6440" y="7000"/>
                      <a:pt x="6010" y="7007"/>
                      <a:pt x="5687" y="7023"/>
                    </a:cubicBezTo>
                    <a:lnTo>
                      <a:pt x="5158" y="7038"/>
                    </a:lnTo>
                    <a:lnTo>
                      <a:pt x="5158" y="7046"/>
                    </a:lnTo>
                    <a:lnTo>
                      <a:pt x="5304" y="7053"/>
                    </a:lnTo>
                    <a:cubicBezTo>
                      <a:pt x="5404" y="7061"/>
                      <a:pt x="5534" y="7069"/>
                      <a:pt x="5687" y="7069"/>
                    </a:cubicBezTo>
                    <a:lnTo>
                      <a:pt x="5948" y="7069"/>
                    </a:lnTo>
                    <a:cubicBezTo>
                      <a:pt x="6040" y="7069"/>
                      <a:pt x="6140" y="7069"/>
                      <a:pt x="6232" y="7061"/>
                    </a:cubicBezTo>
                    <a:cubicBezTo>
                      <a:pt x="6440" y="7053"/>
                      <a:pt x="6647" y="7038"/>
                      <a:pt x="6862" y="7015"/>
                    </a:cubicBezTo>
                    <a:cubicBezTo>
                      <a:pt x="7291" y="6977"/>
                      <a:pt x="7713" y="6923"/>
                      <a:pt x="8028" y="6869"/>
                    </a:cubicBezTo>
                    <a:cubicBezTo>
                      <a:pt x="8205" y="6839"/>
                      <a:pt x="8343" y="6816"/>
                      <a:pt x="8435" y="6800"/>
                    </a:cubicBezTo>
                    <a:lnTo>
                      <a:pt x="8504" y="6808"/>
                    </a:lnTo>
                    <a:lnTo>
                      <a:pt x="8504" y="6800"/>
                    </a:lnTo>
                    <a:lnTo>
                      <a:pt x="8458" y="6793"/>
                    </a:lnTo>
                    <a:lnTo>
                      <a:pt x="8504" y="6785"/>
                    </a:lnTo>
                    <a:lnTo>
                      <a:pt x="8665" y="6823"/>
                    </a:lnTo>
                    <a:lnTo>
                      <a:pt x="8519" y="6869"/>
                    </a:lnTo>
                    <a:cubicBezTo>
                      <a:pt x="8366" y="6915"/>
                      <a:pt x="8135" y="6977"/>
                      <a:pt x="7859" y="7046"/>
                    </a:cubicBezTo>
                    <a:cubicBezTo>
                      <a:pt x="7729" y="7076"/>
                      <a:pt x="7575" y="7115"/>
                      <a:pt x="7422" y="7146"/>
                    </a:cubicBezTo>
                    <a:cubicBezTo>
                      <a:pt x="7261" y="7184"/>
                      <a:pt x="7092" y="7215"/>
                      <a:pt x="6923" y="7253"/>
                    </a:cubicBezTo>
                    <a:cubicBezTo>
                      <a:pt x="6578" y="7314"/>
                      <a:pt x="6209" y="7376"/>
                      <a:pt x="5833" y="7422"/>
                    </a:cubicBezTo>
                    <a:cubicBezTo>
                      <a:pt x="5465" y="7468"/>
                      <a:pt x="5089" y="7499"/>
                      <a:pt x="4736" y="7522"/>
                    </a:cubicBezTo>
                    <a:cubicBezTo>
                      <a:pt x="4391" y="7537"/>
                      <a:pt x="4061" y="7568"/>
                      <a:pt x="3777" y="7575"/>
                    </a:cubicBezTo>
                    <a:cubicBezTo>
                      <a:pt x="3638" y="7575"/>
                      <a:pt x="3508" y="7583"/>
                      <a:pt x="3393" y="7583"/>
                    </a:cubicBezTo>
                    <a:lnTo>
                      <a:pt x="3101" y="7591"/>
                    </a:lnTo>
                    <a:lnTo>
                      <a:pt x="2840" y="7598"/>
                    </a:lnTo>
                    <a:lnTo>
                      <a:pt x="2840" y="7614"/>
                    </a:lnTo>
                    <a:lnTo>
                      <a:pt x="3101" y="7637"/>
                    </a:lnTo>
                    <a:cubicBezTo>
                      <a:pt x="3178" y="7644"/>
                      <a:pt x="3278" y="7652"/>
                      <a:pt x="3393" y="7652"/>
                    </a:cubicBezTo>
                    <a:cubicBezTo>
                      <a:pt x="3508" y="7660"/>
                      <a:pt x="3638" y="7667"/>
                      <a:pt x="3777" y="7667"/>
                    </a:cubicBezTo>
                    <a:lnTo>
                      <a:pt x="4237" y="7667"/>
                    </a:lnTo>
                    <a:cubicBezTo>
                      <a:pt x="4398" y="7667"/>
                      <a:pt x="4567" y="7652"/>
                      <a:pt x="4744" y="7644"/>
                    </a:cubicBezTo>
                    <a:cubicBezTo>
                      <a:pt x="4928" y="7637"/>
                      <a:pt x="5104" y="7614"/>
                      <a:pt x="5288" y="7591"/>
                    </a:cubicBezTo>
                    <a:cubicBezTo>
                      <a:pt x="5473" y="7568"/>
                      <a:pt x="5664" y="7545"/>
                      <a:pt x="5849" y="7514"/>
                    </a:cubicBezTo>
                    <a:cubicBezTo>
                      <a:pt x="6217" y="7460"/>
                      <a:pt x="6593" y="7391"/>
                      <a:pt x="6938" y="7314"/>
                    </a:cubicBezTo>
                    <a:cubicBezTo>
                      <a:pt x="7107" y="7276"/>
                      <a:pt x="7276" y="7245"/>
                      <a:pt x="7429" y="7199"/>
                    </a:cubicBezTo>
                    <a:cubicBezTo>
                      <a:pt x="7591" y="7161"/>
                      <a:pt x="7736" y="7123"/>
                      <a:pt x="7875" y="7084"/>
                    </a:cubicBezTo>
                    <a:cubicBezTo>
                      <a:pt x="8143" y="7007"/>
                      <a:pt x="8373" y="6938"/>
                      <a:pt x="8527" y="6885"/>
                    </a:cubicBezTo>
                    <a:lnTo>
                      <a:pt x="8688" y="6831"/>
                    </a:lnTo>
                    <a:lnTo>
                      <a:pt x="8703" y="6831"/>
                    </a:lnTo>
                    <a:cubicBezTo>
                      <a:pt x="8673" y="6885"/>
                      <a:pt x="8642" y="6923"/>
                      <a:pt x="8611" y="6969"/>
                    </a:cubicBezTo>
                    <a:lnTo>
                      <a:pt x="8489" y="7069"/>
                    </a:lnTo>
                    <a:cubicBezTo>
                      <a:pt x="8412" y="7130"/>
                      <a:pt x="8289" y="7222"/>
                      <a:pt x="8143" y="7314"/>
                    </a:cubicBezTo>
                    <a:cubicBezTo>
                      <a:pt x="8074" y="7368"/>
                      <a:pt x="7990" y="7414"/>
                      <a:pt x="7905" y="7468"/>
                    </a:cubicBezTo>
                    <a:cubicBezTo>
                      <a:pt x="7821" y="7529"/>
                      <a:pt x="7729" y="7575"/>
                      <a:pt x="7629" y="7629"/>
                    </a:cubicBezTo>
                    <a:cubicBezTo>
                      <a:pt x="7437" y="7736"/>
                      <a:pt x="7222" y="7836"/>
                      <a:pt x="7007" y="7928"/>
                    </a:cubicBezTo>
                    <a:cubicBezTo>
                      <a:pt x="6793" y="8028"/>
                      <a:pt x="6570" y="8097"/>
                      <a:pt x="6363" y="8166"/>
                    </a:cubicBezTo>
                    <a:cubicBezTo>
                      <a:pt x="6156" y="8235"/>
                      <a:pt x="5956" y="8289"/>
                      <a:pt x="5787" y="8327"/>
                    </a:cubicBezTo>
                    <a:cubicBezTo>
                      <a:pt x="5618" y="8366"/>
                      <a:pt x="5473" y="8396"/>
                      <a:pt x="5373" y="8412"/>
                    </a:cubicBezTo>
                    <a:lnTo>
                      <a:pt x="5212" y="8442"/>
                    </a:lnTo>
                    <a:lnTo>
                      <a:pt x="5212" y="8450"/>
                    </a:lnTo>
                    <a:lnTo>
                      <a:pt x="5373" y="8435"/>
                    </a:lnTo>
                    <a:cubicBezTo>
                      <a:pt x="5427" y="8435"/>
                      <a:pt x="5488" y="8419"/>
                      <a:pt x="5557" y="8412"/>
                    </a:cubicBezTo>
                    <a:cubicBezTo>
                      <a:pt x="5626" y="8404"/>
                      <a:pt x="5710" y="8389"/>
                      <a:pt x="5795" y="8373"/>
                    </a:cubicBezTo>
                    <a:cubicBezTo>
                      <a:pt x="5879" y="8350"/>
                      <a:pt x="5979" y="8335"/>
                      <a:pt x="6079" y="8312"/>
                    </a:cubicBezTo>
                    <a:cubicBezTo>
                      <a:pt x="6171" y="8289"/>
                      <a:pt x="6278" y="8251"/>
                      <a:pt x="6386" y="8220"/>
                    </a:cubicBezTo>
                    <a:cubicBezTo>
                      <a:pt x="6493" y="8189"/>
                      <a:pt x="6601" y="8151"/>
                      <a:pt x="6708" y="8112"/>
                    </a:cubicBezTo>
                    <a:cubicBezTo>
                      <a:pt x="6816" y="8066"/>
                      <a:pt x="6923" y="8020"/>
                      <a:pt x="7030" y="7974"/>
                    </a:cubicBezTo>
                    <a:cubicBezTo>
                      <a:pt x="7245" y="7882"/>
                      <a:pt x="7460" y="7767"/>
                      <a:pt x="7652" y="7660"/>
                    </a:cubicBezTo>
                    <a:cubicBezTo>
                      <a:pt x="7744" y="7606"/>
                      <a:pt x="7844" y="7552"/>
                      <a:pt x="7921" y="7491"/>
                    </a:cubicBezTo>
                    <a:cubicBezTo>
                      <a:pt x="8005" y="7437"/>
                      <a:pt x="8089" y="7383"/>
                      <a:pt x="8159" y="7330"/>
                    </a:cubicBezTo>
                    <a:cubicBezTo>
                      <a:pt x="8304" y="7230"/>
                      <a:pt x="8419" y="7138"/>
                      <a:pt x="8496" y="7076"/>
                    </a:cubicBezTo>
                    <a:lnTo>
                      <a:pt x="8596" y="6992"/>
                    </a:lnTo>
                    <a:lnTo>
                      <a:pt x="8596" y="6992"/>
                    </a:lnTo>
                    <a:cubicBezTo>
                      <a:pt x="7533" y="8396"/>
                      <a:pt x="6183" y="8847"/>
                      <a:pt x="4871" y="8847"/>
                    </a:cubicBezTo>
                    <a:cubicBezTo>
                      <a:pt x="3056" y="8847"/>
                      <a:pt x="1314" y="7984"/>
                      <a:pt x="507" y="7583"/>
                    </a:cubicBezTo>
                    <a:lnTo>
                      <a:pt x="446" y="7552"/>
                    </a:lnTo>
                    <a:cubicBezTo>
                      <a:pt x="684" y="7491"/>
                      <a:pt x="922" y="7414"/>
                      <a:pt x="1152" y="7314"/>
                    </a:cubicBezTo>
                    <a:cubicBezTo>
                      <a:pt x="1559" y="7169"/>
                      <a:pt x="2165" y="6931"/>
                      <a:pt x="3186" y="6601"/>
                    </a:cubicBezTo>
                    <a:cubicBezTo>
                      <a:pt x="3791" y="6395"/>
                      <a:pt x="4481" y="6321"/>
                      <a:pt x="5164" y="6321"/>
                    </a:cubicBezTo>
                    <a:close/>
                    <a:moveTo>
                      <a:pt x="2104" y="1"/>
                    </a:moveTo>
                    <a:lnTo>
                      <a:pt x="2272" y="170"/>
                    </a:lnTo>
                    <a:cubicBezTo>
                      <a:pt x="2579" y="484"/>
                      <a:pt x="2848" y="1083"/>
                      <a:pt x="3232" y="1904"/>
                    </a:cubicBezTo>
                    <a:cubicBezTo>
                      <a:pt x="3378" y="2242"/>
                      <a:pt x="3546" y="2618"/>
                      <a:pt x="3754" y="3032"/>
                    </a:cubicBezTo>
                    <a:cubicBezTo>
                      <a:pt x="4800" y="4782"/>
                      <a:pt x="6950" y="5036"/>
                      <a:pt x="8115" y="5036"/>
                    </a:cubicBezTo>
                    <a:cubicBezTo>
                      <a:pt x="8513" y="5036"/>
                      <a:pt x="8796" y="5007"/>
                      <a:pt x="8880" y="4997"/>
                    </a:cubicBezTo>
                    <a:cubicBezTo>
                      <a:pt x="9701" y="5710"/>
                      <a:pt x="10476" y="6340"/>
                      <a:pt x="11220" y="6900"/>
                    </a:cubicBezTo>
                    <a:cubicBezTo>
                      <a:pt x="10848" y="6765"/>
                      <a:pt x="10287" y="6607"/>
                      <a:pt x="9689" y="6607"/>
                    </a:cubicBezTo>
                    <a:cubicBezTo>
                      <a:pt x="9399" y="6607"/>
                      <a:pt x="9101" y="6644"/>
                      <a:pt x="8811" y="6739"/>
                    </a:cubicBezTo>
                    <a:cubicBezTo>
                      <a:pt x="8624" y="6684"/>
                      <a:pt x="6917" y="6204"/>
                      <a:pt x="5162" y="6204"/>
                    </a:cubicBezTo>
                    <a:cubicBezTo>
                      <a:pt x="4468" y="6204"/>
                      <a:pt x="3765" y="6279"/>
                      <a:pt x="3147" y="6486"/>
                    </a:cubicBezTo>
                    <a:cubicBezTo>
                      <a:pt x="2127" y="6823"/>
                      <a:pt x="1520" y="7053"/>
                      <a:pt x="1114" y="7199"/>
                    </a:cubicBezTo>
                    <a:cubicBezTo>
                      <a:pt x="623" y="7391"/>
                      <a:pt x="454" y="7453"/>
                      <a:pt x="239" y="7460"/>
                    </a:cubicBezTo>
                    <a:lnTo>
                      <a:pt x="1" y="7468"/>
                    </a:lnTo>
                    <a:lnTo>
                      <a:pt x="216" y="7575"/>
                    </a:lnTo>
                    <a:lnTo>
                      <a:pt x="454" y="7690"/>
                    </a:lnTo>
                    <a:cubicBezTo>
                      <a:pt x="1273" y="8096"/>
                      <a:pt x="3036" y="8971"/>
                      <a:pt x="4879" y="8971"/>
                    </a:cubicBezTo>
                    <a:cubicBezTo>
                      <a:pt x="6282" y="8971"/>
                      <a:pt x="7730" y="8463"/>
                      <a:pt x="8842" y="6854"/>
                    </a:cubicBezTo>
                    <a:cubicBezTo>
                      <a:pt x="9114" y="6765"/>
                      <a:pt x="9397" y="6730"/>
                      <a:pt x="9673" y="6730"/>
                    </a:cubicBezTo>
                    <a:cubicBezTo>
                      <a:pt x="10688" y="6730"/>
                      <a:pt x="11615" y="7201"/>
                      <a:pt x="11627" y="7207"/>
                    </a:cubicBezTo>
                    <a:cubicBezTo>
                      <a:pt x="11773" y="7314"/>
                      <a:pt x="11919" y="7414"/>
                      <a:pt x="12065" y="7522"/>
                    </a:cubicBezTo>
                    <a:cubicBezTo>
                      <a:pt x="12072" y="7476"/>
                      <a:pt x="12080" y="7437"/>
                      <a:pt x="12088" y="7391"/>
                    </a:cubicBezTo>
                    <a:cubicBezTo>
                      <a:pt x="10998" y="6616"/>
                      <a:pt x="9947" y="5780"/>
                      <a:pt x="8941" y="4897"/>
                    </a:cubicBezTo>
                    <a:cubicBezTo>
                      <a:pt x="7383" y="1398"/>
                      <a:pt x="4429" y="623"/>
                      <a:pt x="2848" y="208"/>
                    </a:cubicBezTo>
                    <a:cubicBezTo>
                      <a:pt x="2656" y="162"/>
                      <a:pt x="2480" y="116"/>
                      <a:pt x="2326" y="70"/>
                    </a:cubicBezTo>
                    <a:lnTo>
                      <a:pt x="2104" y="1"/>
                    </a:lnTo>
                    <a:close/>
                  </a:path>
                </a:pathLst>
              </a:custGeom>
              <a:solidFill>
                <a:srgbClr val="A58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5326881" y="4264314"/>
                <a:ext cx="279675" cy="221048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3876" extrusionOk="0">
                    <a:moveTo>
                      <a:pt x="177" y="1627"/>
                    </a:moveTo>
                    <a:lnTo>
                      <a:pt x="353" y="1765"/>
                    </a:lnTo>
                    <a:cubicBezTo>
                      <a:pt x="414" y="1804"/>
                      <a:pt x="483" y="1857"/>
                      <a:pt x="568" y="1911"/>
                    </a:cubicBezTo>
                    <a:cubicBezTo>
                      <a:pt x="652" y="1972"/>
                      <a:pt x="744" y="2034"/>
                      <a:pt x="844" y="2103"/>
                    </a:cubicBezTo>
                    <a:cubicBezTo>
                      <a:pt x="952" y="2180"/>
                      <a:pt x="1067" y="2241"/>
                      <a:pt x="1182" y="2318"/>
                    </a:cubicBezTo>
                    <a:cubicBezTo>
                      <a:pt x="1305" y="2395"/>
                      <a:pt x="1435" y="2464"/>
                      <a:pt x="1566" y="2540"/>
                    </a:cubicBezTo>
                    <a:cubicBezTo>
                      <a:pt x="1696" y="2617"/>
                      <a:pt x="1842" y="2686"/>
                      <a:pt x="1988" y="2755"/>
                    </a:cubicBezTo>
                    <a:cubicBezTo>
                      <a:pt x="2133" y="2832"/>
                      <a:pt x="2287" y="2901"/>
                      <a:pt x="2433" y="2970"/>
                    </a:cubicBezTo>
                    <a:cubicBezTo>
                      <a:pt x="2732" y="3108"/>
                      <a:pt x="3039" y="3239"/>
                      <a:pt x="3323" y="3346"/>
                    </a:cubicBezTo>
                    <a:cubicBezTo>
                      <a:pt x="3469" y="3408"/>
                      <a:pt x="3615" y="3461"/>
                      <a:pt x="3745" y="3507"/>
                    </a:cubicBezTo>
                    <a:cubicBezTo>
                      <a:pt x="3875" y="3553"/>
                      <a:pt x="4006" y="3599"/>
                      <a:pt x="4121" y="3638"/>
                    </a:cubicBezTo>
                    <a:cubicBezTo>
                      <a:pt x="4351" y="3715"/>
                      <a:pt x="4551" y="3776"/>
                      <a:pt x="4689" y="3814"/>
                    </a:cubicBezTo>
                    <a:lnTo>
                      <a:pt x="4855" y="3862"/>
                    </a:lnTo>
                    <a:lnTo>
                      <a:pt x="4855" y="3862"/>
                    </a:lnTo>
                    <a:lnTo>
                      <a:pt x="4697" y="3807"/>
                    </a:lnTo>
                    <a:cubicBezTo>
                      <a:pt x="4558" y="3768"/>
                      <a:pt x="4367" y="3699"/>
                      <a:pt x="4129" y="3615"/>
                    </a:cubicBezTo>
                    <a:cubicBezTo>
                      <a:pt x="3898" y="3530"/>
                      <a:pt x="3630" y="3431"/>
                      <a:pt x="3346" y="3315"/>
                    </a:cubicBezTo>
                    <a:cubicBezTo>
                      <a:pt x="3054" y="3200"/>
                      <a:pt x="2755" y="3070"/>
                      <a:pt x="2456" y="2932"/>
                    </a:cubicBezTo>
                    <a:cubicBezTo>
                      <a:pt x="2164" y="2786"/>
                      <a:pt x="1872" y="2632"/>
                      <a:pt x="1604" y="2487"/>
                    </a:cubicBezTo>
                    <a:cubicBezTo>
                      <a:pt x="1328" y="2341"/>
                      <a:pt x="1082" y="2203"/>
                      <a:pt x="867" y="2065"/>
                    </a:cubicBezTo>
                    <a:cubicBezTo>
                      <a:pt x="660" y="1934"/>
                      <a:pt x="483" y="1827"/>
                      <a:pt x="368" y="1750"/>
                    </a:cubicBezTo>
                    <a:lnTo>
                      <a:pt x="177" y="1627"/>
                    </a:lnTo>
                    <a:close/>
                    <a:moveTo>
                      <a:pt x="4855" y="3862"/>
                    </a:moveTo>
                    <a:lnTo>
                      <a:pt x="4873" y="3868"/>
                    </a:lnTo>
                    <a:lnTo>
                      <a:pt x="4873" y="3868"/>
                    </a:lnTo>
                    <a:lnTo>
                      <a:pt x="4868" y="3865"/>
                    </a:lnTo>
                    <a:lnTo>
                      <a:pt x="4868" y="3865"/>
                    </a:lnTo>
                    <a:lnTo>
                      <a:pt x="4855" y="3862"/>
                    </a:lnTo>
                    <a:close/>
                    <a:moveTo>
                      <a:pt x="8" y="0"/>
                    </a:moveTo>
                    <a:lnTo>
                      <a:pt x="0" y="8"/>
                    </a:lnTo>
                    <a:lnTo>
                      <a:pt x="192" y="192"/>
                    </a:lnTo>
                    <a:cubicBezTo>
                      <a:pt x="253" y="253"/>
                      <a:pt x="330" y="323"/>
                      <a:pt x="414" y="399"/>
                    </a:cubicBezTo>
                    <a:cubicBezTo>
                      <a:pt x="506" y="476"/>
                      <a:pt x="606" y="568"/>
                      <a:pt x="714" y="668"/>
                    </a:cubicBezTo>
                    <a:lnTo>
                      <a:pt x="1067" y="975"/>
                    </a:lnTo>
                    <a:cubicBezTo>
                      <a:pt x="1197" y="1090"/>
                      <a:pt x="1335" y="1205"/>
                      <a:pt x="1473" y="1320"/>
                    </a:cubicBezTo>
                    <a:lnTo>
                      <a:pt x="2348" y="2042"/>
                    </a:lnTo>
                    <a:cubicBezTo>
                      <a:pt x="2648" y="2287"/>
                      <a:pt x="2947" y="2533"/>
                      <a:pt x="3238" y="2755"/>
                    </a:cubicBezTo>
                    <a:cubicBezTo>
                      <a:pt x="3522" y="2978"/>
                      <a:pt x="3799" y="3177"/>
                      <a:pt x="4044" y="3338"/>
                    </a:cubicBezTo>
                    <a:cubicBezTo>
                      <a:pt x="4290" y="3500"/>
                      <a:pt x="4489" y="3622"/>
                      <a:pt x="4643" y="3707"/>
                    </a:cubicBezTo>
                    <a:lnTo>
                      <a:pt x="4804" y="3807"/>
                    </a:lnTo>
                    <a:lnTo>
                      <a:pt x="4873" y="3860"/>
                    </a:lnTo>
                    <a:cubicBezTo>
                      <a:pt x="4712" y="3776"/>
                      <a:pt x="3845" y="3331"/>
                      <a:pt x="2993" y="2855"/>
                    </a:cubicBezTo>
                    <a:lnTo>
                      <a:pt x="1696" y="2118"/>
                    </a:lnTo>
                    <a:lnTo>
                      <a:pt x="1105" y="1788"/>
                    </a:lnTo>
                    <a:lnTo>
                      <a:pt x="1105" y="1796"/>
                    </a:lnTo>
                    <a:cubicBezTo>
                      <a:pt x="1105" y="1796"/>
                      <a:pt x="1328" y="1942"/>
                      <a:pt x="1681" y="2157"/>
                    </a:cubicBezTo>
                    <a:cubicBezTo>
                      <a:pt x="1849" y="2264"/>
                      <a:pt x="2057" y="2387"/>
                      <a:pt x="2279" y="2510"/>
                    </a:cubicBezTo>
                    <a:cubicBezTo>
                      <a:pt x="2502" y="2632"/>
                      <a:pt x="2740" y="2771"/>
                      <a:pt x="2978" y="2893"/>
                    </a:cubicBezTo>
                    <a:cubicBezTo>
                      <a:pt x="3453" y="3154"/>
                      <a:pt x="3937" y="3400"/>
                      <a:pt x="4298" y="3584"/>
                    </a:cubicBezTo>
                    <a:lnTo>
                      <a:pt x="4868" y="3865"/>
                    </a:lnTo>
                    <a:lnTo>
                      <a:pt x="4868" y="3865"/>
                    </a:lnTo>
                    <a:lnTo>
                      <a:pt x="4904" y="3876"/>
                    </a:lnTo>
                    <a:lnTo>
                      <a:pt x="4881" y="3837"/>
                    </a:lnTo>
                    <a:lnTo>
                      <a:pt x="4873" y="3837"/>
                    </a:lnTo>
                    <a:lnTo>
                      <a:pt x="4888" y="3860"/>
                    </a:lnTo>
                    <a:lnTo>
                      <a:pt x="4888" y="3860"/>
                    </a:lnTo>
                    <a:lnTo>
                      <a:pt x="4842" y="3822"/>
                    </a:lnTo>
                    <a:lnTo>
                      <a:pt x="4873" y="3837"/>
                    </a:lnTo>
                    <a:lnTo>
                      <a:pt x="4873" y="3837"/>
                    </a:lnTo>
                    <a:lnTo>
                      <a:pt x="4789" y="3730"/>
                    </a:lnTo>
                    <a:cubicBezTo>
                      <a:pt x="4712" y="3622"/>
                      <a:pt x="4604" y="3477"/>
                      <a:pt x="4466" y="3308"/>
                    </a:cubicBezTo>
                    <a:cubicBezTo>
                      <a:pt x="4136" y="2886"/>
                      <a:pt x="3783" y="2487"/>
                      <a:pt x="3407" y="2103"/>
                    </a:cubicBezTo>
                    <a:cubicBezTo>
                      <a:pt x="3200" y="1896"/>
                      <a:pt x="2993" y="1696"/>
                      <a:pt x="2793" y="1512"/>
                    </a:cubicBezTo>
                    <a:cubicBezTo>
                      <a:pt x="2686" y="1420"/>
                      <a:pt x="2586" y="1336"/>
                      <a:pt x="2494" y="1251"/>
                    </a:cubicBezTo>
                    <a:cubicBezTo>
                      <a:pt x="2394" y="1174"/>
                      <a:pt x="2302" y="1098"/>
                      <a:pt x="2218" y="1036"/>
                    </a:cubicBezTo>
                    <a:cubicBezTo>
                      <a:pt x="2041" y="898"/>
                      <a:pt x="1896" y="791"/>
                      <a:pt x="1788" y="722"/>
                    </a:cubicBezTo>
                    <a:lnTo>
                      <a:pt x="1627" y="606"/>
                    </a:lnTo>
                    <a:lnTo>
                      <a:pt x="1627" y="606"/>
                    </a:lnTo>
                    <a:cubicBezTo>
                      <a:pt x="1627" y="607"/>
                      <a:pt x="1857" y="783"/>
                      <a:pt x="2187" y="1067"/>
                    </a:cubicBezTo>
                    <a:cubicBezTo>
                      <a:pt x="2525" y="1343"/>
                      <a:pt x="2962" y="1727"/>
                      <a:pt x="3377" y="2134"/>
                    </a:cubicBezTo>
                    <a:cubicBezTo>
                      <a:pt x="3584" y="2341"/>
                      <a:pt x="3783" y="2548"/>
                      <a:pt x="3968" y="2748"/>
                    </a:cubicBezTo>
                    <a:cubicBezTo>
                      <a:pt x="4152" y="2955"/>
                      <a:pt x="4321" y="3147"/>
                      <a:pt x="4451" y="3315"/>
                    </a:cubicBezTo>
                    <a:cubicBezTo>
                      <a:pt x="4589" y="3484"/>
                      <a:pt x="4704" y="3622"/>
                      <a:pt x="4781" y="3730"/>
                    </a:cubicBezTo>
                    <a:lnTo>
                      <a:pt x="4858" y="3822"/>
                    </a:lnTo>
                    <a:lnTo>
                      <a:pt x="4858" y="3822"/>
                    </a:lnTo>
                    <a:lnTo>
                      <a:pt x="4781" y="3776"/>
                    </a:lnTo>
                    <a:cubicBezTo>
                      <a:pt x="4697" y="3707"/>
                      <a:pt x="4566" y="3599"/>
                      <a:pt x="4413" y="3469"/>
                    </a:cubicBezTo>
                    <a:cubicBezTo>
                      <a:pt x="4113" y="3216"/>
                      <a:pt x="3730" y="2870"/>
                      <a:pt x="3354" y="2517"/>
                    </a:cubicBezTo>
                    <a:cubicBezTo>
                      <a:pt x="2978" y="2164"/>
                      <a:pt x="2617" y="1788"/>
                      <a:pt x="2325" y="1527"/>
                    </a:cubicBezTo>
                    <a:cubicBezTo>
                      <a:pt x="2041" y="1259"/>
                      <a:pt x="1850" y="1090"/>
                      <a:pt x="1849" y="1090"/>
                    </a:cubicBezTo>
                    <a:lnTo>
                      <a:pt x="1849" y="1090"/>
                    </a:lnTo>
                    <a:cubicBezTo>
                      <a:pt x="1850" y="1090"/>
                      <a:pt x="2018" y="1282"/>
                      <a:pt x="2295" y="1550"/>
                    </a:cubicBezTo>
                    <a:cubicBezTo>
                      <a:pt x="2433" y="1689"/>
                      <a:pt x="2586" y="1850"/>
                      <a:pt x="2763" y="2019"/>
                    </a:cubicBezTo>
                    <a:cubicBezTo>
                      <a:pt x="2939" y="2187"/>
                      <a:pt x="3131" y="2364"/>
                      <a:pt x="3323" y="2533"/>
                    </a:cubicBezTo>
                    <a:cubicBezTo>
                      <a:pt x="3707" y="2886"/>
                      <a:pt x="4090" y="3223"/>
                      <a:pt x="4397" y="3469"/>
                    </a:cubicBezTo>
                    <a:cubicBezTo>
                      <a:pt x="4520" y="3569"/>
                      <a:pt x="4628" y="3661"/>
                      <a:pt x="4712" y="3722"/>
                    </a:cubicBezTo>
                    <a:lnTo>
                      <a:pt x="4651" y="3684"/>
                    </a:lnTo>
                    <a:cubicBezTo>
                      <a:pt x="4505" y="3599"/>
                      <a:pt x="4305" y="3469"/>
                      <a:pt x="4067" y="3300"/>
                    </a:cubicBezTo>
                    <a:cubicBezTo>
                      <a:pt x="3591" y="2962"/>
                      <a:pt x="2993" y="2471"/>
                      <a:pt x="2410" y="1965"/>
                    </a:cubicBezTo>
                    <a:lnTo>
                      <a:pt x="1543" y="1220"/>
                    </a:lnTo>
                    <a:cubicBezTo>
                      <a:pt x="1404" y="1105"/>
                      <a:pt x="1274" y="990"/>
                      <a:pt x="1143" y="883"/>
                    </a:cubicBezTo>
                    <a:lnTo>
                      <a:pt x="775" y="591"/>
                    </a:lnTo>
                    <a:cubicBezTo>
                      <a:pt x="668" y="499"/>
                      <a:pt x="560" y="422"/>
                      <a:pt x="460" y="346"/>
                    </a:cubicBezTo>
                    <a:cubicBezTo>
                      <a:pt x="368" y="277"/>
                      <a:pt x="292" y="215"/>
                      <a:pt x="223" y="161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A58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5319410" y="4604844"/>
                <a:ext cx="269125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1142" extrusionOk="0">
                    <a:moveTo>
                      <a:pt x="4718" y="1"/>
                    </a:moveTo>
                    <a:cubicBezTo>
                      <a:pt x="4657" y="39"/>
                      <a:pt x="4581" y="77"/>
                      <a:pt x="4498" y="122"/>
                    </a:cubicBezTo>
                    <a:cubicBezTo>
                      <a:pt x="4405" y="161"/>
                      <a:pt x="4313" y="215"/>
                      <a:pt x="4198" y="268"/>
                    </a:cubicBezTo>
                    <a:cubicBezTo>
                      <a:pt x="4091" y="314"/>
                      <a:pt x="3976" y="368"/>
                      <a:pt x="3845" y="422"/>
                    </a:cubicBezTo>
                    <a:cubicBezTo>
                      <a:pt x="3715" y="476"/>
                      <a:pt x="3584" y="529"/>
                      <a:pt x="3446" y="583"/>
                    </a:cubicBezTo>
                    <a:cubicBezTo>
                      <a:pt x="3300" y="637"/>
                      <a:pt x="3155" y="675"/>
                      <a:pt x="3001" y="729"/>
                    </a:cubicBezTo>
                    <a:cubicBezTo>
                      <a:pt x="2848" y="775"/>
                      <a:pt x="2694" y="813"/>
                      <a:pt x="2541" y="852"/>
                    </a:cubicBezTo>
                    <a:cubicBezTo>
                      <a:pt x="2387" y="890"/>
                      <a:pt x="2226" y="921"/>
                      <a:pt x="2073" y="944"/>
                    </a:cubicBezTo>
                    <a:cubicBezTo>
                      <a:pt x="1919" y="974"/>
                      <a:pt x="1766" y="997"/>
                      <a:pt x="1620" y="1020"/>
                    </a:cubicBezTo>
                    <a:cubicBezTo>
                      <a:pt x="1466" y="1043"/>
                      <a:pt x="1328" y="1059"/>
                      <a:pt x="1190" y="1066"/>
                    </a:cubicBezTo>
                    <a:cubicBezTo>
                      <a:pt x="1044" y="1074"/>
                      <a:pt x="921" y="1089"/>
                      <a:pt x="806" y="1097"/>
                    </a:cubicBezTo>
                    <a:cubicBezTo>
                      <a:pt x="684" y="1097"/>
                      <a:pt x="576" y="1105"/>
                      <a:pt x="476" y="1105"/>
                    </a:cubicBezTo>
                    <a:lnTo>
                      <a:pt x="1" y="1105"/>
                    </a:lnTo>
                    <a:lnTo>
                      <a:pt x="1" y="1112"/>
                    </a:lnTo>
                    <a:lnTo>
                      <a:pt x="223" y="1128"/>
                    </a:lnTo>
                    <a:cubicBezTo>
                      <a:pt x="292" y="1135"/>
                      <a:pt x="377" y="1135"/>
                      <a:pt x="476" y="1135"/>
                    </a:cubicBezTo>
                    <a:cubicBezTo>
                      <a:pt x="526" y="1139"/>
                      <a:pt x="578" y="1141"/>
                      <a:pt x="632" y="1141"/>
                    </a:cubicBezTo>
                    <a:cubicBezTo>
                      <a:pt x="685" y="1141"/>
                      <a:pt x="741" y="1139"/>
                      <a:pt x="799" y="1135"/>
                    </a:cubicBezTo>
                    <a:cubicBezTo>
                      <a:pt x="921" y="1135"/>
                      <a:pt x="1052" y="1128"/>
                      <a:pt x="1190" y="1120"/>
                    </a:cubicBezTo>
                    <a:cubicBezTo>
                      <a:pt x="1328" y="1112"/>
                      <a:pt x="1482" y="1089"/>
                      <a:pt x="1627" y="1074"/>
                    </a:cubicBezTo>
                    <a:cubicBezTo>
                      <a:pt x="1766" y="1059"/>
                      <a:pt x="1927" y="1028"/>
                      <a:pt x="2080" y="997"/>
                    </a:cubicBezTo>
                    <a:cubicBezTo>
                      <a:pt x="2241" y="967"/>
                      <a:pt x="2395" y="928"/>
                      <a:pt x="2556" y="890"/>
                    </a:cubicBezTo>
                    <a:cubicBezTo>
                      <a:pt x="2710" y="859"/>
                      <a:pt x="2863" y="813"/>
                      <a:pt x="3016" y="759"/>
                    </a:cubicBezTo>
                    <a:cubicBezTo>
                      <a:pt x="3162" y="706"/>
                      <a:pt x="3316" y="667"/>
                      <a:pt x="3454" y="606"/>
                    </a:cubicBezTo>
                    <a:cubicBezTo>
                      <a:pt x="3600" y="552"/>
                      <a:pt x="3730" y="499"/>
                      <a:pt x="3861" y="445"/>
                    </a:cubicBezTo>
                    <a:cubicBezTo>
                      <a:pt x="3983" y="383"/>
                      <a:pt x="4106" y="330"/>
                      <a:pt x="4214" y="276"/>
                    </a:cubicBezTo>
                    <a:cubicBezTo>
                      <a:pt x="4321" y="222"/>
                      <a:pt x="4413" y="176"/>
                      <a:pt x="4498" y="130"/>
                    </a:cubicBezTo>
                    <a:cubicBezTo>
                      <a:pt x="4581" y="77"/>
                      <a:pt x="4657" y="39"/>
                      <a:pt x="4718" y="1"/>
                    </a:cubicBezTo>
                    <a:close/>
                  </a:path>
                </a:pathLst>
              </a:custGeom>
              <a:solidFill>
                <a:srgbClr val="A58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1" name="Google Shape;1121;p20"/>
            <p:cNvSpPr/>
            <p:nvPr/>
          </p:nvSpPr>
          <p:spPr>
            <a:xfrm>
              <a:off x="8181095" y="676236"/>
              <a:ext cx="530364" cy="120086"/>
            </a:xfrm>
            <a:custGeom>
              <a:avLst/>
              <a:gdLst/>
              <a:ahLst/>
              <a:cxnLst/>
              <a:rect l="l" t="t" r="r" b="b"/>
              <a:pathLst>
                <a:path w="12172" h="2756" extrusionOk="0">
                  <a:moveTo>
                    <a:pt x="0" y="1"/>
                  </a:moveTo>
                  <a:lnTo>
                    <a:pt x="0" y="2756"/>
                  </a:lnTo>
                  <a:lnTo>
                    <a:pt x="12172" y="2756"/>
                  </a:lnTo>
                  <a:lnTo>
                    <a:pt x="121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0"/>
            <p:cNvSpPr/>
            <p:nvPr/>
          </p:nvSpPr>
          <p:spPr>
            <a:xfrm rot="347058">
              <a:off x="7231950" y="-4620"/>
              <a:ext cx="737877" cy="355063"/>
            </a:xfrm>
            <a:custGeom>
              <a:avLst/>
              <a:gdLst/>
              <a:ahLst/>
              <a:cxnLst/>
              <a:rect l="l" t="t" r="r" b="b"/>
              <a:pathLst>
                <a:path w="19570" h="9417" extrusionOk="0">
                  <a:moveTo>
                    <a:pt x="18173" y="0"/>
                  </a:moveTo>
                  <a:lnTo>
                    <a:pt x="146" y="4574"/>
                  </a:lnTo>
                  <a:lnTo>
                    <a:pt x="85" y="4674"/>
                  </a:lnTo>
                  <a:lnTo>
                    <a:pt x="1" y="4827"/>
                  </a:lnTo>
                  <a:lnTo>
                    <a:pt x="1" y="4835"/>
                  </a:lnTo>
                  <a:lnTo>
                    <a:pt x="146" y="4927"/>
                  </a:lnTo>
                  <a:lnTo>
                    <a:pt x="292" y="5019"/>
                  </a:lnTo>
                  <a:lnTo>
                    <a:pt x="208" y="5173"/>
                  </a:lnTo>
                  <a:lnTo>
                    <a:pt x="123" y="5318"/>
                  </a:lnTo>
                  <a:lnTo>
                    <a:pt x="123" y="5326"/>
                  </a:lnTo>
                  <a:lnTo>
                    <a:pt x="123" y="5334"/>
                  </a:lnTo>
                  <a:lnTo>
                    <a:pt x="269" y="5418"/>
                  </a:lnTo>
                  <a:lnTo>
                    <a:pt x="415" y="5510"/>
                  </a:lnTo>
                  <a:lnTo>
                    <a:pt x="331" y="5664"/>
                  </a:lnTo>
                  <a:lnTo>
                    <a:pt x="246" y="5817"/>
                  </a:lnTo>
                  <a:lnTo>
                    <a:pt x="246" y="5825"/>
                  </a:lnTo>
                  <a:lnTo>
                    <a:pt x="392" y="5917"/>
                  </a:lnTo>
                  <a:lnTo>
                    <a:pt x="538" y="6001"/>
                  </a:lnTo>
                  <a:lnTo>
                    <a:pt x="453" y="6155"/>
                  </a:lnTo>
                  <a:lnTo>
                    <a:pt x="369" y="6308"/>
                  </a:lnTo>
                  <a:lnTo>
                    <a:pt x="369" y="6316"/>
                  </a:lnTo>
                  <a:lnTo>
                    <a:pt x="515" y="6408"/>
                  </a:lnTo>
                  <a:lnTo>
                    <a:pt x="661" y="6500"/>
                  </a:lnTo>
                  <a:lnTo>
                    <a:pt x="576" y="6646"/>
                  </a:lnTo>
                  <a:lnTo>
                    <a:pt x="492" y="6800"/>
                  </a:lnTo>
                  <a:lnTo>
                    <a:pt x="492" y="6807"/>
                  </a:lnTo>
                  <a:lnTo>
                    <a:pt x="638" y="6899"/>
                  </a:lnTo>
                  <a:lnTo>
                    <a:pt x="783" y="6991"/>
                  </a:lnTo>
                  <a:lnTo>
                    <a:pt x="699" y="7145"/>
                  </a:lnTo>
                  <a:lnTo>
                    <a:pt x="615" y="7291"/>
                  </a:lnTo>
                  <a:lnTo>
                    <a:pt x="615" y="7306"/>
                  </a:lnTo>
                  <a:lnTo>
                    <a:pt x="760" y="7391"/>
                  </a:lnTo>
                  <a:lnTo>
                    <a:pt x="906" y="7483"/>
                  </a:lnTo>
                  <a:lnTo>
                    <a:pt x="822" y="7636"/>
                  </a:lnTo>
                  <a:lnTo>
                    <a:pt x="737" y="7790"/>
                  </a:lnTo>
                  <a:lnTo>
                    <a:pt x="737" y="7797"/>
                  </a:lnTo>
                  <a:lnTo>
                    <a:pt x="883" y="7889"/>
                  </a:lnTo>
                  <a:lnTo>
                    <a:pt x="1029" y="7974"/>
                  </a:lnTo>
                  <a:lnTo>
                    <a:pt x="945" y="8127"/>
                  </a:lnTo>
                  <a:lnTo>
                    <a:pt x="860" y="8281"/>
                  </a:lnTo>
                  <a:lnTo>
                    <a:pt x="860" y="8288"/>
                  </a:lnTo>
                  <a:lnTo>
                    <a:pt x="1006" y="8380"/>
                  </a:lnTo>
                  <a:lnTo>
                    <a:pt x="1152" y="8473"/>
                  </a:lnTo>
                  <a:lnTo>
                    <a:pt x="1067" y="8618"/>
                  </a:lnTo>
                  <a:lnTo>
                    <a:pt x="983" y="8772"/>
                  </a:lnTo>
                  <a:lnTo>
                    <a:pt x="983" y="8780"/>
                  </a:lnTo>
                  <a:lnTo>
                    <a:pt x="1129" y="8872"/>
                  </a:lnTo>
                  <a:lnTo>
                    <a:pt x="1275" y="8964"/>
                  </a:lnTo>
                  <a:lnTo>
                    <a:pt x="1190" y="9117"/>
                  </a:lnTo>
                  <a:lnTo>
                    <a:pt x="1106" y="9263"/>
                  </a:lnTo>
                  <a:lnTo>
                    <a:pt x="1106" y="9278"/>
                  </a:lnTo>
                  <a:lnTo>
                    <a:pt x="1251" y="9363"/>
                  </a:lnTo>
                  <a:lnTo>
                    <a:pt x="1336" y="9416"/>
                  </a:lnTo>
                  <a:lnTo>
                    <a:pt x="1466" y="9386"/>
                  </a:lnTo>
                  <a:lnTo>
                    <a:pt x="19455" y="4835"/>
                  </a:lnTo>
                  <a:lnTo>
                    <a:pt x="19485" y="4774"/>
                  </a:lnTo>
                  <a:lnTo>
                    <a:pt x="19570" y="4620"/>
                  </a:lnTo>
                  <a:lnTo>
                    <a:pt x="19570" y="4612"/>
                  </a:lnTo>
                  <a:lnTo>
                    <a:pt x="19424" y="4520"/>
                  </a:lnTo>
                  <a:lnTo>
                    <a:pt x="19278" y="4436"/>
                  </a:lnTo>
                  <a:lnTo>
                    <a:pt x="19362" y="4282"/>
                  </a:lnTo>
                  <a:lnTo>
                    <a:pt x="19447" y="4129"/>
                  </a:lnTo>
                  <a:lnTo>
                    <a:pt x="19447" y="4121"/>
                  </a:lnTo>
                  <a:lnTo>
                    <a:pt x="19301" y="4029"/>
                  </a:lnTo>
                  <a:lnTo>
                    <a:pt x="19155" y="3937"/>
                  </a:lnTo>
                  <a:lnTo>
                    <a:pt x="19240" y="3791"/>
                  </a:lnTo>
                  <a:lnTo>
                    <a:pt x="19324" y="3638"/>
                  </a:lnTo>
                  <a:lnTo>
                    <a:pt x="19324" y="3630"/>
                  </a:lnTo>
                  <a:lnTo>
                    <a:pt x="19178" y="3538"/>
                  </a:lnTo>
                  <a:lnTo>
                    <a:pt x="19032" y="3446"/>
                  </a:lnTo>
                  <a:lnTo>
                    <a:pt x="19117" y="3293"/>
                  </a:lnTo>
                  <a:lnTo>
                    <a:pt x="19201" y="3147"/>
                  </a:lnTo>
                  <a:lnTo>
                    <a:pt x="19201" y="3131"/>
                  </a:lnTo>
                  <a:lnTo>
                    <a:pt x="19055" y="3047"/>
                  </a:lnTo>
                  <a:lnTo>
                    <a:pt x="18910" y="2955"/>
                  </a:lnTo>
                  <a:lnTo>
                    <a:pt x="18994" y="2801"/>
                  </a:lnTo>
                  <a:lnTo>
                    <a:pt x="19078" y="2648"/>
                  </a:lnTo>
                  <a:lnTo>
                    <a:pt x="19078" y="2640"/>
                  </a:lnTo>
                  <a:lnTo>
                    <a:pt x="18933" y="2548"/>
                  </a:lnTo>
                  <a:lnTo>
                    <a:pt x="18787" y="2464"/>
                  </a:lnTo>
                  <a:lnTo>
                    <a:pt x="18871" y="2310"/>
                  </a:lnTo>
                  <a:lnTo>
                    <a:pt x="18956" y="2157"/>
                  </a:lnTo>
                  <a:lnTo>
                    <a:pt x="18956" y="2149"/>
                  </a:lnTo>
                  <a:lnTo>
                    <a:pt x="18810" y="2057"/>
                  </a:lnTo>
                  <a:lnTo>
                    <a:pt x="18664" y="1965"/>
                  </a:lnTo>
                  <a:lnTo>
                    <a:pt x="18749" y="1819"/>
                  </a:lnTo>
                  <a:lnTo>
                    <a:pt x="18833" y="1666"/>
                  </a:lnTo>
                  <a:lnTo>
                    <a:pt x="18833" y="1658"/>
                  </a:lnTo>
                  <a:lnTo>
                    <a:pt x="18687" y="1566"/>
                  </a:lnTo>
                  <a:lnTo>
                    <a:pt x="18541" y="1474"/>
                  </a:lnTo>
                  <a:lnTo>
                    <a:pt x="18626" y="1320"/>
                  </a:lnTo>
                  <a:lnTo>
                    <a:pt x="18710" y="1174"/>
                  </a:lnTo>
                  <a:lnTo>
                    <a:pt x="18710" y="1159"/>
                  </a:lnTo>
                  <a:lnTo>
                    <a:pt x="18564" y="1075"/>
                  </a:lnTo>
                  <a:lnTo>
                    <a:pt x="18419" y="983"/>
                  </a:lnTo>
                  <a:lnTo>
                    <a:pt x="18503" y="829"/>
                  </a:lnTo>
                  <a:lnTo>
                    <a:pt x="18587" y="676"/>
                  </a:lnTo>
                  <a:lnTo>
                    <a:pt x="18587" y="668"/>
                  </a:lnTo>
                  <a:lnTo>
                    <a:pt x="18442" y="576"/>
                  </a:lnTo>
                  <a:lnTo>
                    <a:pt x="18296" y="491"/>
                  </a:lnTo>
                  <a:lnTo>
                    <a:pt x="18380" y="338"/>
                  </a:lnTo>
                  <a:lnTo>
                    <a:pt x="18465" y="184"/>
                  </a:lnTo>
                  <a:lnTo>
                    <a:pt x="18465" y="177"/>
                  </a:lnTo>
                  <a:lnTo>
                    <a:pt x="18319" y="85"/>
                  </a:lnTo>
                  <a:lnTo>
                    <a:pt x="18173" y="0"/>
                  </a:lnTo>
                  <a:close/>
                </a:path>
              </a:pathLst>
            </a:custGeom>
            <a:solidFill>
              <a:srgbClr val="FFFFFF">
                <a:alpha val="58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chemeClr val="accent2"/>
        </a:solidFill>
        <a:effectLst/>
      </p:bgPr>
    </p:bg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2" name="Google Shape;1812;p35"/>
          <p:cNvGrpSpPr/>
          <p:nvPr/>
        </p:nvGrpSpPr>
        <p:grpSpPr>
          <a:xfrm rot="5400000">
            <a:off x="-1113960" y="1114130"/>
            <a:ext cx="3429950" cy="1201687"/>
            <a:chOff x="3" y="4220973"/>
            <a:chExt cx="2684682" cy="940582"/>
          </a:xfrm>
        </p:grpSpPr>
        <p:sp>
          <p:nvSpPr>
            <p:cNvPr id="1813" name="Google Shape;1813;p35"/>
            <p:cNvSpPr/>
            <p:nvPr/>
          </p:nvSpPr>
          <p:spPr>
            <a:xfrm>
              <a:off x="3" y="4220973"/>
              <a:ext cx="2684682" cy="940581"/>
            </a:xfrm>
            <a:custGeom>
              <a:avLst/>
              <a:gdLst/>
              <a:ahLst/>
              <a:cxnLst/>
              <a:rect l="l" t="t" r="r" b="b"/>
              <a:pathLst>
                <a:path w="19509" h="6835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835"/>
                  </a:lnTo>
                  <a:cubicBezTo>
                    <a:pt x="19509" y="6835"/>
                    <a:pt x="18534" y="5816"/>
                    <a:pt x="18095" y="5816"/>
                  </a:cubicBezTo>
                  <a:cubicBezTo>
                    <a:pt x="18073" y="5816"/>
                    <a:pt x="18052" y="5819"/>
                    <a:pt x="18033" y="5824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8"/>
                    <a:pt x="16926" y="5519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6"/>
                    <a:pt x="14616" y="4621"/>
                  </a:cubicBezTo>
                  <a:cubicBezTo>
                    <a:pt x="14022" y="4108"/>
                    <a:pt x="14022" y="3707"/>
                    <a:pt x="13108" y="3418"/>
                  </a:cubicBezTo>
                  <a:cubicBezTo>
                    <a:pt x="12939" y="3361"/>
                    <a:pt x="12795" y="3339"/>
                    <a:pt x="12669" y="3339"/>
                  </a:cubicBezTo>
                  <a:cubicBezTo>
                    <a:pt x="12279" y="3339"/>
                    <a:pt x="12055" y="3545"/>
                    <a:pt x="11780" y="3545"/>
                  </a:cubicBezTo>
                  <a:cubicBezTo>
                    <a:pt x="11669" y="3545"/>
                    <a:pt x="11549" y="3511"/>
                    <a:pt x="11407" y="3418"/>
                  </a:cubicBezTo>
                  <a:cubicBezTo>
                    <a:pt x="10813" y="3017"/>
                    <a:pt x="10428" y="3225"/>
                    <a:pt x="9771" y="2776"/>
                  </a:cubicBezTo>
                  <a:cubicBezTo>
                    <a:pt x="9097" y="2311"/>
                    <a:pt x="8696" y="2006"/>
                    <a:pt x="8407" y="2006"/>
                  </a:cubicBezTo>
                  <a:cubicBezTo>
                    <a:pt x="8204" y="2006"/>
                    <a:pt x="7737" y="2099"/>
                    <a:pt x="7296" y="2099"/>
                  </a:cubicBezTo>
                  <a:cubicBezTo>
                    <a:pt x="7075" y="2099"/>
                    <a:pt x="6861" y="2075"/>
                    <a:pt x="6690" y="2006"/>
                  </a:cubicBezTo>
                  <a:cubicBezTo>
                    <a:pt x="6193" y="1813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0"/>
                    <a:pt x="3786" y="899"/>
                  </a:cubicBezTo>
                  <a:cubicBezTo>
                    <a:pt x="3343" y="970"/>
                    <a:pt x="3019" y="1154"/>
                    <a:pt x="2717" y="1154"/>
                  </a:cubicBezTo>
                  <a:cubicBezTo>
                    <a:pt x="2538" y="1154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" y="4289367"/>
              <a:ext cx="2684682" cy="872188"/>
            </a:xfrm>
            <a:custGeom>
              <a:avLst/>
              <a:gdLst/>
              <a:ahLst/>
              <a:cxnLst/>
              <a:rect l="l" t="t" r="r" b="b"/>
              <a:pathLst>
                <a:path w="19509" h="6338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338"/>
                  </a:lnTo>
                  <a:cubicBezTo>
                    <a:pt x="19509" y="6338"/>
                    <a:pt x="18604" y="5811"/>
                    <a:pt x="18145" y="5811"/>
                  </a:cubicBezTo>
                  <a:cubicBezTo>
                    <a:pt x="18104" y="5811"/>
                    <a:pt x="18066" y="5815"/>
                    <a:pt x="18033" y="5825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9"/>
                    <a:pt x="16926" y="5520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7"/>
                    <a:pt x="14616" y="4621"/>
                  </a:cubicBezTo>
                  <a:cubicBezTo>
                    <a:pt x="14022" y="4108"/>
                    <a:pt x="14022" y="4108"/>
                    <a:pt x="13108" y="3819"/>
                  </a:cubicBezTo>
                  <a:cubicBezTo>
                    <a:pt x="12939" y="3762"/>
                    <a:pt x="12795" y="3740"/>
                    <a:pt x="12669" y="3740"/>
                  </a:cubicBezTo>
                  <a:cubicBezTo>
                    <a:pt x="12279" y="3740"/>
                    <a:pt x="12055" y="3946"/>
                    <a:pt x="11780" y="3946"/>
                  </a:cubicBezTo>
                  <a:cubicBezTo>
                    <a:pt x="11669" y="3946"/>
                    <a:pt x="11549" y="3913"/>
                    <a:pt x="11407" y="3819"/>
                  </a:cubicBezTo>
                  <a:cubicBezTo>
                    <a:pt x="10813" y="3418"/>
                    <a:pt x="10428" y="3627"/>
                    <a:pt x="9771" y="3177"/>
                  </a:cubicBezTo>
                  <a:cubicBezTo>
                    <a:pt x="9097" y="2712"/>
                    <a:pt x="8696" y="2407"/>
                    <a:pt x="8407" y="2407"/>
                  </a:cubicBezTo>
                  <a:cubicBezTo>
                    <a:pt x="8102" y="2407"/>
                    <a:pt x="7204" y="2215"/>
                    <a:pt x="6690" y="2006"/>
                  </a:cubicBezTo>
                  <a:cubicBezTo>
                    <a:pt x="6193" y="1814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1"/>
                    <a:pt x="3786" y="899"/>
                  </a:cubicBezTo>
                  <a:cubicBezTo>
                    <a:pt x="3343" y="970"/>
                    <a:pt x="3019" y="1155"/>
                    <a:pt x="2717" y="1155"/>
                  </a:cubicBezTo>
                  <a:cubicBezTo>
                    <a:pt x="2538" y="1155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5" name="Google Shape;1815;p35"/>
          <p:cNvGrpSpPr/>
          <p:nvPr/>
        </p:nvGrpSpPr>
        <p:grpSpPr>
          <a:xfrm flipH="1">
            <a:off x="4956970" y="3676390"/>
            <a:ext cx="4187030" cy="1466931"/>
            <a:chOff x="3" y="4220973"/>
            <a:chExt cx="2684682" cy="940582"/>
          </a:xfrm>
        </p:grpSpPr>
        <p:sp>
          <p:nvSpPr>
            <p:cNvPr id="1816" name="Google Shape;1816;p35"/>
            <p:cNvSpPr/>
            <p:nvPr/>
          </p:nvSpPr>
          <p:spPr>
            <a:xfrm>
              <a:off x="3" y="4220973"/>
              <a:ext cx="2684682" cy="940581"/>
            </a:xfrm>
            <a:custGeom>
              <a:avLst/>
              <a:gdLst/>
              <a:ahLst/>
              <a:cxnLst/>
              <a:rect l="l" t="t" r="r" b="b"/>
              <a:pathLst>
                <a:path w="19509" h="6835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835"/>
                  </a:lnTo>
                  <a:cubicBezTo>
                    <a:pt x="19509" y="6835"/>
                    <a:pt x="18534" y="5816"/>
                    <a:pt x="18095" y="5816"/>
                  </a:cubicBezTo>
                  <a:cubicBezTo>
                    <a:pt x="18073" y="5816"/>
                    <a:pt x="18052" y="5819"/>
                    <a:pt x="18033" y="5824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8"/>
                    <a:pt x="16926" y="5519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6"/>
                    <a:pt x="14616" y="4621"/>
                  </a:cubicBezTo>
                  <a:cubicBezTo>
                    <a:pt x="14022" y="4108"/>
                    <a:pt x="14022" y="3707"/>
                    <a:pt x="13108" y="3418"/>
                  </a:cubicBezTo>
                  <a:cubicBezTo>
                    <a:pt x="12939" y="3361"/>
                    <a:pt x="12795" y="3339"/>
                    <a:pt x="12669" y="3339"/>
                  </a:cubicBezTo>
                  <a:cubicBezTo>
                    <a:pt x="12279" y="3339"/>
                    <a:pt x="12055" y="3545"/>
                    <a:pt x="11780" y="3545"/>
                  </a:cubicBezTo>
                  <a:cubicBezTo>
                    <a:pt x="11669" y="3545"/>
                    <a:pt x="11549" y="3511"/>
                    <a:pt x="11407" y="3418"/>
                  </a:cubicBezTo>
                  <a:cubicBezTo>
                    <a:pt x="10813" y="3017"/>
                    <a:pt x="10428" y="3225"/>
                    <a:pt x="9771" y="2776"/>
                  </a:cubicBezTo>
                  <a:cubicBezTo>
                    <a:pt x="9097" y="2311"/>
                    <a:pt x="8696" y="2006"/>
                    <a:pt x="8407" y="2006"/>
                  </a:cubicBezTo>
                  <a:cubicBezTo>
                    <a:pt x="8204" y="2006"/>
                    <a:pt x="7737" y="2099"/>
                    <a:pt x="7296" y="2099"/>
                  </a:cubicBezTo>
                  <a:cubicBezTo>
                    <a:pt x="7075" y="2099"/>
                    <a:pt x="6861" y="2075"/>
                    <a:pt x="6690" y="2006"/>
                  </a:cubicBezTo>
                  <a:cubicBezTo>
                    <a:pt x="6193" y="1813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0"/>
                    <a:pt x="3786" y="899"/>
                  </a:cubicBezTo>
                  <a:cubicBezTo>
                    <a:pt x="3343" y="970"/>
                    <a:pt x="3019" y="1154"/>
                    <a:pt x="2717" y="1154"/>
                  </a:cubicBezTo>
                  <a:cubicBezTo>
                    <a:pt x="2538" y="1154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" y="4289367"/>
              <a:ext cx="2684682" cy="872188"/>
            </a:xfrm>
            <a:custGeom>
              <a:avLst/>
              <a:gdLst/>
              <a:ahLst/>
              <a:cxnLst/>
              <a:rect l="l" t="t" r="r" b="b"/>
              <a:pathLst>
                <a:path w="19509" h="6338" extrusionOk="0">
                  <a:moveTo>
                    <a:pt x="0" y="1"/>
                  </a:moveTo>
                  <a:lnTo>
                    <a:pt x="0" y="6338"/>
                  </a:lnTo>
                  <a:lnTo>
                    <a:pt x="19509" y="6338"/>
                  </a:lnTo>
                  <a:cubicBezTo>
                    <a:pt x="19509" y="6338"/>
                    <a:pt x="18604" y="5811"/>
                    <a:pt x="18145" y="5811"/>
                  </a:cubicBezTo>
                  <a:cubicBezTo>
                    <a:pt x="18104" y="5811"/>
                    <a:pt x="18066" y="5815"/>
                    <a:pt x="18033" y="5825"/>
                  </a:cubicBezTo>
                  <a:cubicBezTo>
                    <a:pt x="17963" y="5841"/>
                    <a:pt x="17894" y="5849"/>
                    <a:pt x="17824" y="5849"/>
                  </a:cubicBezTo>
                  <a:cubicBezTo>
                    <a:pt x="17495" y="5849"/>
                    <a:pt x="17178" y="5679"/>
                    <a:pt x="16926" y="5520"/>
                  </a:cubicBezTo>
                  <a:cubicBezTo>
                    <a:pt x="16657" y="5336"/>
                    <a:pt x="16700" y="5003"/>
                    <a:pt x="16308" y="5003"/>
                  </a:cubicBezTo>
                  <a:cubicBezTo>
                    <a:pt x="16255" y="5003"/>
                    <a:pt x="16194" y="5009"/>
                    <a:pt x="16124" y="5022"/>
                  </a:cubicBezTo>
                  <a:cubicBezTo>
                    <a:pt x="15937" y="5052"/>
                    <a:pt x="15781" y="5072"/>
                    <a:pt x="15637" y="5072"/>
                  </a:cubicBezTo>
                  <a:cubicBezTo>
                    <a:pt x="15308" y="5072"/>
                    <a:pt x="15039" y="4967"/>
                    <a:pt x="14616" y="4621"/>
                  </a:cubicBezTo>
                  <a:cubicBezTo>
                    <a:pt x="14022" y="4108"/>
                    <a:pt x="14022" y="4108"/>
                    <a:pt x="13108" y="3819"/>
                  </a:cubicBezTo>
                  <a:cubicBezTo>
                    <a:pt x="12939" y="3762"/>
                    <a:pt x="12795" y="3740"/>
                    <a:pt x="12669" y="3740"/>
                  </a:cubicBezTo>
                  <a:cubicBezTo>
                    <a:pt x="12279" y="3740"/>
                    <a:pt x="12055" y="3946"/>
                    <a:pt x="11780" y="3946"/>
                  </a:cubicBezTo>
                  <a:cubicBezTo>
                    <a:pt x="11669" y="3946"/>
                    <a:pt x="11549" y="3913"/>
                    <a:pt x="11407" y="3819"/>
                  </a:cubicBezTo>
                  <a:cubicBezTo>
                    <a:pt x="10813" y="3418"/>
                    <a:pt x="10428" y="3627"/>
                    <a:pt x="9771" y="3177"/>
                  </a:cubicBezTo>
                  <a:cubicBezTo>
                    <a:pt x="9097" y="2712"/>
                    <a:pt x="8696" y="2407"/>
                    <a:pt x="8407" y="2407"/>
                  </a:cubicBezTo>
                  <a:cubicBezTo>
                    <a:pt x="8102" y="2407"/>
                    <a:pt x="7204" y="2215"/>
                    <a:pt x="6690" y="2006"/>
                  </a:cubicBezTo>
                  <a:cubicBezTo>
                    <a:pt x="6193" y="1814"/>
                    <a:pt x="5888" y="1300"/>
                    <a:pt x="5487" y="1300"/>
                  </a:cubicBezTo>
                  <a:cubicBezTo>
                    <a:pt x="5121" y="1300"/>
                    <a:pt x="4596" y="887"/>
                    <a:pt x="3971" y="887"/>
                  </a:cubicBezTo>
                  <a:cubicBezTo>
                    <a:pt x="3910" y="887"/>
                    <a:pt x="3849" y="891"/>
                    <a:pt x="3786" y="899"/>
                  </a:cubicBezTo>
                  <a:cubicBezTo>
                    <a:pt x="3343" y="970"/>
                    <a:pt x="3019" y="1155"/>
                    <a:pt x="2717" y="1155"/>
                  </a:cubicBezTo>
                  <a:cubicBezTo>
                    <a:pt x="2538" y="1155"/>
                    <a:pt x="2367" y="1090"/>
                    <a:pt x="2182" y="899"/>
                  </a:cubicBezTo>
                  <a:cubicBezTo>
                    <a:pt x="1701" y="40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18" name="Google Shape;1818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9" name="Google Shape;1819;p35"/>
          <p:cNvGrpSpPr/>
          <p:nvPr/>
        </p:nvGrpSpPr>
        <p:grpSpPr>
          <a:xfrm rot="-1392451">
            <a:off x="41093" y="573639"/>
            <a:ext cx="617667" cy="890529"/>
            <a:chOff x="3749073" y="4116092"/>
            <a:chExt cx="458293" cy="660750"/>
          </a:xfrm>
        </p:grpSpPr>
        <p:sp>
          <p:nvSpPr>
            <p:cNvPr id="1820" name="Google Shape;1820;p35"/>
            <p:cNvSpPr/>
            <p:nvPr/>
          </p:nvSpPr>
          <p:spPr>
            <a:xfrm>
              <a:off x="3749073" y="4116092"/>
              <a:ext cx="458293" cy="660750"/>
            </a:xfrm>
            <a:custGeom>
              <a:avLst/>
              <a:gdLst/>
              <a:ahLst/>
              <a:cxnLst/>
              <a:rect l="l" t="t" r="r" b="b"/>
              <a:pathLst>
                <a:path w="8036" h="11586" extrusionOk="0">
                  <a:moveTo>
                    <a:pt x="5219" y="2300"/>
                  </a:moveTo>
                  <a:lnTo>
                    <a:pt x="5242" y="2423"/>
                  </a:lnTo>
                  <a:cubicBezTo>
                    <a:pt x="5250" y="2499"/>
                    <a:pt x="5273" y="2615"/>
                    <a:pt x="5288" y="2737"/>
                  </a:cubicBezTo>
                  <a:cubicBezTo>
                    <a:pt x="5311" y="2868"/>
                    <a:pt x="5334" y="3029"/>
                    <a:pt x="5357" y="3190"/>
                  </a:cubicBezTo>
                  <a:cubicBezTo>
                    <a:pt x="5380" y="3351"/>
                    <a:pt x="5396" y="3535"/>
                    <a:pt x="5411" y="3712"/>
                  </a:cubicBezTo>
                  <a:cubicBezTo>
                    <a:pt x="5426" y="3888"/>
                    <a:pt x="5434" y="4065"/>
                    <a:pt x="5434" y="4234"/>
                  </a:cubicBezTo>
                  <a:lnTo>
                    <a:pt x="5434" y="4472"/>
                  </a:lnTo>
                  <a:cubicBezTo>
                    <a:pt x="5434" y="4548"/>
                    <a:pt x="5426" y="4625"/>
                    <a:pt x="5411" y="4687"/>
                  </a:cubicBezTo>
                  <a:cubicBezTo>
                    <a:pt x="5404" y="4749"/>
                    <a:pt x="5397" y="4818"/>
                    <a:pt x="5384" y="4870"/>
                  </a:cubicBezTo>
                  <a:lnTo>
                    <a:pt x="5384" y="4870"/>
                  </a:lnTo>
                  <a:cubicBezTo>
                    <a:pt x="5398" y="4827"/>
                    <a:pt x="5415" y="4780"/>
                    <a:pt x="5426" y="4733"/>
                  </a:cubicBezTo>
                  <a:cubicBezTo>
                    <a:pt x="5503" y="4495"/>
                    <a:pt x="5588" y="4180"/>
                    <a:pt x="5657" y="3865"/>
                  </a:cubicBezTo>
                  <a:cubicBezTo>
                    <a:pt x="5695" y="3704"/>
                    <a:pt x="5726" y="3551"/>
                    <a:pt x="5749" y="3397"/>
                  </a:cubicBezTo>
                  <a:cubicBezTo>
                    <a:pt x="5756" y="3321"/>
                    <a:pt x="5772" y="3244"/>
                    <a:pt x="5772" y="3175"/>
                  </a:cubicBezTo>
                  <a:cubicBezTo>
                    <a:pt x="5772" y="3106"/>
                    <a:pt x="5779" y="3037"/>
                    <a:pt x="5787" y="2975"/>
                  </a:cubicBezTo>
                  <a:cubicBezTo>
                    <a:pt x="5787" y="2922"/>
                    <a:pt x="5787" y="2860"/>
                    <a:pt x="5787" y="2814"/>
                  </a:cubicBezTo>
                  <a:lnTo>
                    <a:pt x="5787" y="2684"/>
                  </a:lnTo>
                  <a:cubicBezTo>
                    <a:pt x="5787" y="2615"/>
                    <a:pt x="5779" y="2569"/>
                    <a:pt x="5779" y="2569"/>
                  </a:cubicBezTo>
                  <a:lnTo>
                    <a:pt x="5772" y="2569"/>
                  </a:lnTo>
                  <a:lnTo>
                    <a:pt x="5772" y="2684"/>
                  </a:lnTo>
                  <a:cubicBezTo>
                    <a:pt x="5772" y="2753"/>
                    <a:pt x="5764" y="2860"/>
                    <a:pt x="5756" y="2975"/>
                  </a:cubicBezTo>
                  <a:cubicBezTo>
                    <a:pt x="5741" y="3098"/>
                    <a:pt x="5726" y="3236"/>
                    <a:pt x="5703" y="3390"/>
                  </a:cubicBezTo>
                  <a:cubicBezTo>
                    <a:pt x="5687" y="3543"/>
                    <a:pt x="5657" y="3697"/>
                    <a:pt x="5626" y="3858"/>
                  </a:cubicBezTo>
                  <a:cubicBezTo>
                    <a:pt x="5565" y="4180"/>
                    <a:pt x="5480" y="4495"/>
                    <a:pt x="5419" y="4733"/>
                  </a:cubicBezTo>
                  <a:lnTo>
                    <a:pt x="5411" y="4756"/>
                  </a:lnTo>
                  <a:cubicBezTo>
                    <a:pt x="5411" y="4733"/>
                    <a:pt x="5419" y="4710"/>
                    <a:pt x="5426" y="4694"/>
                  </a:cubicBezTo>
                  <a:cubicBezTo>
                    <a:pt x="5434" y="4625"/>
                    <a:pt x="5442" y="4548"/>
                    <a:pt x="5449" y="4472"/>
                  </a:cubicBezTo>
                  <a:cubicBezTo>
                    <a:pt x="5449" y="4395"/>
                    <a:pt x="5457" y="4318"/>
                    <a:pt x="5457" y="4234"/>
                  </a:cubicBezTo>
                  <a:cubicBezTo>
                    <a:pt x="5457" y="4065"/>
                    <a:pt x="5457" y="3888"/>
                    <a:pt x="5442" y="3712"/>
                  </a:cubicBezTo>
                  <a:cubicBezTo>
                    <a:pt x="5426" y="3528"/>
                    <a:pt x="5419" y="3351"/>
                    <a:pt x="5396" y="3182"/>
                  </a:cubicBezTo>
                  <a:cubicBezTo>
                    <a:pt x="5388" y="3106"/>
                    <a:pt x="5373" y="3021"/>
                    <a:pt x="5365" y="2945"/>
                  </a:cubicBezTo>
                  <a:cubicBezTo>
                    <a:pt x="5350" y="2868"/>
                    <a:pt x="5334" y="2799"/>
                    <a:pt x="5327" y="2730"/>
                  </a:cubicBezTo>
                  <a:cubicBezTo>
                    <a:pt x="5296" y="2599"/>
                    <a:pt x="5273" y="2492"/>
                    <a:pt x="5250" y="2415"/>
                  </a:cubicBezTo>
                  <a:cubicBezTo>
                    <a:pt x="5227" y="2339"/>
                    <a:pt x="5219" y="2300"/>
                    <a:pt x="5219" y="2300"/>
                  </a:cubicBezTo>
                  <a:close/>
                  <a:moveTo>
                    <a:pt x="5384" y="4870"/>
                  </a:moveTo>
                  <a:cubicBezTo>
                    <a:pt x="5380" y="4884"/>
                    <a:pt x="5376" y="4897"/>
                    <a:pt x="5373" y="4909"/>
                  </a:cubicBezTo>
                  <a:cubicBezTo>
                    <a:pt x="5366" y="4944"/>
                    <a:pt x="5359" y="4960"/>
                    <a:pt x="5352" y="4992"/>
                  </a:cubicBezTo>
                  <a:lnTo>
                    <a:pt x="5352" y="4992"/>
                  </a:lnTo>
                  <a:cubicBezTo>
                    <a:pt x="5360" y="4962"/>
                    <a:pt x="5370" y="4926"/>
                    <a:pt x="5380" y="4886"/>
                  </a:cubicBezTo>
                  <a:cubicBezTo>
                    <a:pt x="5382" y="4881"/>
                    <a:pt x="5383" y="4876"/>
                    <a:pt x="5384" y="4870"/>
                  </a:cubicBezTo>
                  <a:close/>
                  <a:moveTo>
                    <a:pt x="5352" y="4992"/>
                  </a:moveTo>
                  <a:cubicBezTo>
                    <a:pt x="5343" y="5020"/>
                    <a:pt x="5336" y="5044"/>
                    <a:pt x="5331" y="5061"/>
                  </a:cubicBezTo>
                  <a:lnTo>
                    <a:pt x="5331" y="5061"/>
                  </a:lnTo>
                  <a:cubicBezTo>
                    <a:pt x="5338" y="5044"/>
                    <a:pt x="5345" y="5024"/>
                    <a:pt x="5350" y="5001"/>
                  </a:cubicBezTo>
                  <a:cubicBezTo>
                    <a:pt x="5350" y="4998"/>
                    <a:pt x="5351" y="4995"/>
                    <a:pt x="5352" y="4992"/>
                  </a:cubicBezTo>
                  <a:close/>
                  <a:moveTo>
                    <a:pt x="6424" y="101"/>
                  </a:moveTo>
                  <a:cubicBezTo>
                    <a:pt x="6513" y="101"/>
                    <a:pt x="6602" y="122"/>
                    <a:pt x="6685" y="167"/>
                  </a:cubicBezTo>
                  <a:cubicBezTo>
                    <a:pt x="6977" y="320"/>
                    <a:pt x="7084" y="642"/>
                    <a:pt x="7122" y="827"/>
                  </a:cubicBezTo>
                  <a:cubicBezTo>
                    <a:pt x="7130" y="903"/>
                    <a:pt x="7130" y="988"/>
                    <a:pt x="7122" y="1064"/>
                  </a:cubicBezTo>
                  <a:cubicBezTo>
                    <a:pt x="7115" y="1249"/>
                    <a:pt x="7099" y="1456"/>
                    <a:pt x="7230" y="1563"/>
                  </a:cubicBezTo>
                  <a:cubicBezTo>
                    <a:pt x="7285" y="1606"/>
                    <a:pt x="7354" y="1629"/>
                    <a:pt x="7427" y="1629"/>
                  </a:cubicBezTo>
                  <a:cubicBezTo>
                    <a:pt x="7445" y="1629"/>
                    <a:pt x="7464" y="1628"/>
                    <a:pt x="7483" y="1625"/>
                  </a:cubicBezTo>
                  <a:lnTo>
                    <a:pt x="7544" y="1625"/>
                  </a:lnTo>
                  <a:cubicBezTo>
                    <a:pt x="7554" y="1624"/>
                    <a:pt x="7564" y="1624"/>
                    <a:pt x="7573" y="1624"/>
                  </a:cubicBezTo>
                  <a:cubicBezTo>
                    <a:pt x="7679" y="1624"/>
                    <a:pt x="7782" y="1662"/>
                    <a:pt x="7859" y="1740"/>
                  </a:cubicBezTo>
                  <a:cubicBezTo>
                    <a:pt x="7920" y="1816"/>
                    <a:pt x="7951" y="1916"/>
                    <a:pt x="7936" y="2016"/>
                  </a:cubicBezTo>
                  <a:cubicBezTo>
                    <a:pt x="7905" y="2438"/>
                    <a:pt x="7637" y="2837"/>
                    <a:pt x="7475" y="3037"/>
                  </a:cubicBezTo>
                  <a:cubicBezTo>
                    <a:pt x="7345" y="3182"/>
                    <a:pt x="7191" y="3313"/>
                    <a:pt x="7015" y="3413"/>
                  </a:cubicBezTo>
                  <a:cubicBezTo>
                    <a:pt x="6923" y="3474"/>
                    <a:pt x="6823" y="3535"/>
                    <a:pt x="6739" y="3605"/>
                  </a:cubicBezTo>
                  <a:cubicBezTo>
                    <a:pt x="6493" y="3812"/>
                    <a:pt x="6263" y="4042"/>
                    <a:pt x="6048" y="4280"/>
                  </a:cubicBezTo>
                  <a:cubicBezTo>
                    <a:pt x="5964" y="4372"/>
                    <a:pt x="5879" y="4472"/>
                    <a:pt x="5787" y="4564"/>
                  </a:cubicBezTo>
                  <a:cubicBezTo>
                    <a:pt x="5925" y="4395"/>
                    <a:pt x="6048" y="4211"/>
                    <a:pt x="6155" y="4027"/>
                  </a:cubicBezTo>
                  <a:cubicBezTo>
                    <a:pt x="6240" y="3881"/>
                    <a:pt x="6317" y="3735"/>
                    <a:pt x="6378" y="3582"/>
                  </a:cubicBezTo>
                  <a:cubicBezTo>
                    <a:pt x="6439" y="3436"/>
                    <a:pt x="6485" y="3290"/>
                    <a:pt x="6524" y="3175"/>
                  </a:cubicBezTo>
                  <a:cubicBezTo>
                    <a:pt x="6562" y="3060"/>
                    <a:pt x="6593" y="2952"/>
                    <a:pt x="6616" y="2883"/>
                  </a:cubicBezTo>
                  <a:cubicBezTo>
                    <a:pt x="6631" y="2822"/>
                    <a:pt x="6647" y="2776"/>
                    <a:pt x="6647" y="2776"/>
                  </a:cubicBezTo>
                  <a:lnTo>
                    <a:pt x="6647" y="2776"/>
                  </a:lnTo>
                  <a:cubicBezTo>
                    <a:pt x="6646" y="2776"/>
                    <a:pt x="6585" y="2929"/>
                    <a:pt x="6493" y="3167"/>
                  </a:cubicBezTo>
                  <a:cubicBezTo>
                    <a:pt x="6393" y="3459"/>
                    <a:pt x="6271" y="3735"/>
                    <a:pt x="6132" y="4011"/>
                  </a:cubicBezTo>
                  <a:cubicBezTo>
                    <a:pt x="5979" y="4280"/>
                    <a:pt x="5802" y="4533"/>
                    <a:pt x="5611" y="4771"/>
                  </a:cubicBezTo>
                  <a:lnTo>
                    <a:pt x="5580" y="4817"/>
                  </a:lnTo>
                  <a:lnTo>
                    <a:pt x="5388" y="5040"/>
                  </a:lnTo>
                  <a:lnTo>
                    <a:pt x="5411" y="5001"/>
                  </a:lnTo>
                  <a:cubicBezTo>
                    <a:pt x="5434" y="4955"/>
                    <a:pt x="5465" y="4901"/>
                    <a:pt x="5503" y="4832"/>
                  </a:cubicBezTo>
                  <a:cubicBezTo>
                    <a:pt x="5541" y="4771"/>
                    <a:pt x="5572" y="4694"/>
                    <a:pt x="5611" y="4610"/>
                  </a:cubicBezTo>
                  <a:cubicBezTo>
                    <a:pt x="5649" y="4525"/>
                    <a:pt x="5687" y="4433"/>
                    <a:pt x="5726" y="4341"/>
                  </a:cubicBezTo>
                  <a:cubicBezTo>
                    <a:pt x="5764" y="4241"/>
                    <a:pt x="5802" y="4134"/>
                    <a:pt x="5841" y="4027"/>
                  </a:cubicBezTo>
                  <a:cubicBezTo>
                    <a:pt x="5879" y="3919"/>
                    <a:pt x="5910" y="3804"/>
                    <a:pt x="5933" y="3689"/>
                  </a:cubicBezTo>
                  <a:cubicBezTo>
                    <a:pt x="5964" y="3574"/>
                    <a:pt x="5994" y="3459"/>
                    <a:pt x="6025" y="3336"/>
                  </a:cubicBezTo>
                  <a:cubicBezTo>
                    <a:pt x="6079" y="3098"/>
                    <a:pt x="6125" y="2860"/>
                    <a:pt x="6163" y="2638"/>
                  </a:cubicBezTo>
                  <a:cubicBezTo>
                    <a:pt x="6178" y="2522"/>
                    <a:pt x="6194" y="2415"/>
                    <a:pt x="6201" y="2308"/>
                  </a:cubicBezTo>
                  <a:cubicBezTo>
                    <a:pt x="6217" y="2200"/>
                    <a:pt x="6224" y="2108"/>
                    <a:pt x="6232" y="2016"/>
                  </a:cubicBezTo>
                  <a:cubicBezTo>
                    <a:pt x="6240" y="1924"/>
                    <a:pt x="6248" y="1839"/>
                    <a:pt x="6255" y="1763"/>
                  </a:cubicBezTo>
                  <a:cubicBezTo>
                    <a:pt x="6255" y="1694"/>
                    <a:pt x="6263" y="1625"/>
                    <a:pt x="6263" y="1571"/>
                  </a:cubicBezTo>
                  <a:cubicBezTo>
                    <a:pt x="6263" y="1463"/>
                    <a:pt x="6271" y="1402"/>
                    <a:pt x="6271" y="1402"/>
                  </a:cubicBezTo>
                  <a:lnTo>
                    <a:pt x="6263" y="1402"/>
                  </a:lnTo>
                  <a:lnTo>
                    <a:pt x="6232" y="1571"/>
                  </a:lnTo>
                  <a:cubicBezTo>
                    <a:pt x="6224" y="1625"/>
                    <a:pt x="6209" y="1686"/>
                    <a:pt x="6201" y="1763"/>
                  </a:cubicBezTo>
                  <a:cubicBezTo>
                    <a:pt x="6186" y="1839"/>
                    <a:pt x="6178" y="1916"/>
                    <a:pt x="6163" y="2008"/>
                  </a:cubicBezTo>
                  <a:cubicBezTo>
                    <a:pt x="6132" y="2185"/>
                    <a:pt x="6102" y="2400"/>
                    <a:pt x="6063" y="2622"/>
                  </a:cubicBezTo>
                  <a:cubicBezTo>
                    <a:pt x="6025" y="2845"/>
                    <a:pt x="5994" y="3090"/>
                    <a:pt x="5948" y="3328"/>
                  </a:cubicBezTo>
                  <a:cubicBezTo>
                    <a:pt x="5925" y="3443"/>
                    <a:pt x="5902" y="3566"/>
                    <a:pt x="5871" y="3681"/>
                  </a:cubicBezTo>
                  <a:cubicBezTo>
                    <a:pt x="5841" y="3796"/>
                    <a:pt x="5810" y="3904"/>
                    <a:pt x="5779" y="4019"/>
                  </a:cubicBezTo>
                  <a:cubicBezTo>
                    <a:pt x="5749" y="4126"/>
                    <a:pt x="5718" y="4226"/>
                    <a:pt x="5680" y="4326"/>
                  </a:cubicBezTo>
                  <a:cubicBezTo>
                    <a:pt x="5641" y="4426"/>
                    <a:pt x="5611" y="4518"/>
                    <a:pt x="5572" y="4602"/>
                  </a:cubicBezTo>
                  <a:cubicBezTo>
                    <a:pt x="5534" y="4687"/>
                    <a:pt x="5503" y="4763"/>
                    <a:pt x="5480" y="4825"/>
                  </a:cubicBezTo>
                  <a:cubicBezTo>
                    <a:pt x="5449" y="4894"/>
                    <a:pt x="5419" y="4955"/>
                    <a:pt x="5396" y="5001"/>
                  </a:cubicBezTo>
                  <a:cubicBezTo>
                    <a:pt x="5365" y="5047"/>
                    <a:pt x="5357" y="5070"/>
                    <a:pt x="5342" y="5093"/>
                  </a:cubicBezTo>
                  <a:lnTo>
                    <a:pt x="5334" y="5109"/>
                  </a:lnTo>
                  <a:lnTo>
                    <a:pt x="5319" y="5093"/>
                  </a:lnTo>
                  <a:cubicBezTo>
                    <a:pt x="5321" y="5088"/>
                    <a:pt x="5323" y="5083"/>
                    <a:pt x="5325" y="5077"/>
                  </a:cubicBezTo>
                  <a:lnTo>
                    <a:pt x="5325" y="5077"/>
                  </a:lnTo>
                  <a:lnTo>
                    <a:pt x="5327" y="5078"/>
                  </a:lnTo>
                  <a:cubicBezTo>
                    <a:pt x="5328" y="5073"/>
                    <a:pt x="5329" y="5068"/>
                    <a:pt x="5331" y="5061"/>
                  </a:cubicBezTo>
                  <a:lnTo>
                    <a:pt x="5331" y="5061"/>
                  </a:lnTo>
                  <a:cubicBezTo>
                    <a:pt x="5329" y="5067"/>
                    <a:pt x="5327" y="5072"/>
                    <a:pt x="5325" y="5077"/>
                  </a:cubicBezTo>
                  <a:lnTo>
                    <a:pt x="5325" y="5077"/>
                  </a:lnTo>
                  <a:lnTo>
                    <a:pt x="5319" y="5070"/>
                  </a:lnTo>
                  <a:lnTo>
                    <a:pt x="5319" y="5017"/>
                  </a:lnTo>
                  <a:cubicBezTo>
                    <a:pt x="5342" y="4894"/>
                    <a:pt x="5334" y="4763"/>
                    <a:pt x="5311" y="4641"/>
                  </a:cubicBezTo>
                  <a:cubicBezTo>
                    <a:pt x="5304" y="4403"/>
                    <a:pt x="5288" y="4103"/>
                    <a:pt x="5258" y="3796"/>
                  </a:cubicBezTo>
                  <a:cubicBezTo>
                    <a:pt x="5235" y="3635"/>
                    <a:pt x="5219" y="3474"/>
                    <a:pt x="5188" y="3321"/>
                  </a:cubicBezTo>
                  <a:cubicBezTo>
                    <a:pt x="5173" y="3244"/>
                    <a:pt x="5165" y="3167"/>
                    <a:pt x="5150" y="3098"/>
                  </a:cubicBezTo>
                  <a:cubicBezTo>
                    <a:pt x="5127" y="3029"/>
                    <a:pt x="5119" y="2968"/>
                    <a:pt x="5104" y="2906"/>
                  </a:cubicBezTo>
                  <a:cubicBezTo>
                    <a:pt x="5073" y="2791"/>
                    <a:pt x="5043" y="2691"/>
                    <a:pt x="5020" y="2622"/>
                  </a:cubicBezTo>
                  <a:lnTo>
                    <a:pt x="4981" y="2515"/>
                  </a:lnTo>
                  <a:lnTo>
                    <a:pt x="4981" y="2515"/>
                  </a:lnTo>
                  <a:cubicBezTo>
                    <a:pt x="4981" y="2515"/>
                    <a:pt x="5020" y="2676"/>
                    <a:pt x="5073" y="2914"/>
                  </a:cubicBezTo>
                  <a:cubicBezTo>
                    <a:pt x="5096" y="3037"/>
                    <a:pt x="5119" y="3175"/>
                    <a:pt x="5150" y="3328"/>
                  </a:cubicBezTo>
                  <a:cubicBezTo>
                    <a:pt x="5181" y="3482"/>
                    <a:pt x="5204" y="3643"/>
                    <a:pt x="5227" y="3812"/>
                  </a:cubicBezTo>
                  <a:cubicBezTo>
                    <a:pt x="5250" y="4042"/>
                    <a:pt x="5273" y="4272"/>
                    <a:pt x="5288" y="4479"/>
                  </a:cubicBezTo>
                  <a:cubicBezTo>
                    <a:pt x="5188" y="4027"/>
                    <a:pt x="5058" y="3589"/>
                    <a:pt x="4897" y="3159"/>
                  </a:cubicBezTo>
                  <a:cubicBezTo>
                    <a:pt x="4805" y="2899"/>
                    <a:pt x="4690" y="2668"/>
                    <a:pt x="4598" y="2461"/>
                  </a:cubicBezTo>
                  <a:cubicBezTo>
                    <a:pt x="4360" y="1970"/>
                    <a:pt x="4176" y="1579"/>
                    <a:pt x="4314" y="1133"/>
                  </a:cubicBezTo>
                  <a:cubicBezTo>
                    <a:pt x="4364" y="946"/>
                    <a:pt x="4666" y="833"/>
                    <a:pt x="4861" y="833"/>
                  </a:cubicBezTo>
                  <a:cubicBezTo>
                    <a:pt x="4874" y="833"/>
                    <a:pt x="4885" y="833"/>
                    <a:pt x="4897" y="834"/>
                  </a:cubicBezTo>
                  <a:cubicBezTo>
                    <a:pt x="5096" y="857"/>
                    <a:pt x="5281" y="972"/>
                    <a:pt x="5457" y="1080"/>
                  </a:cubicBezTo>
                  <a:cubicBezTo>
                    <a:pt x="5495" y="1103"/>
                    <a:pt x="5534" y="1126"/>
                    <a:pt x="5572" y="1149"/>
                  </a:cubicBezTo>
                  <a:cubicBezTo>
                    <a:pt x="5601" y="1173"/>
                    <a:pt x="5639" y="1185"/>
                    <a:pt x="5676" y="1185"/>
                  </a:cubicBezTo>
                  <a:cubicBezTo>
                    <a:pt x="5699" y="1185"/>
                    <a:pt x="5721" y="1180"/>
                    <a:pt x="5741" y="1172"/>
                  </a:cubicBezTo>
                  <a:cubicBezTo>
                    <a:pt x="5825" y="1126"/>
                    <a:pt x="5825" y="988"/>
                    <a:pt x="5825" y="873"/>
                  </a:cubicBezTo>
                  <a:lnTo>
                    <a:pt x="5825" y="827"/>
                  </a:lnTo>
                  <a:cubicBezTo>
                    <a:pt x="5818" y="635"/>
                    <a:pt x="5887" y="443"/>
                    <a:pt x="6002" y="297"/>
                  </a:cubicBezTo>
                  <a:cubicBezTo>
                    <a:pt x="6110" y="169"/>
                    <a:pt x="6266" y="101"/>
                    <a:pt x="6424" y="101"/>
                  </a:cubicBezTo>
                  <a:close/>
                  <a:moveTo>
                    <a:pt x="3389" y="5713"/>
                  </a:moveTo>
                  <a:cubicBezTo>
                    <a:pt x="3421" y="5713"/>
                    <a:pt x="3450" y="5728"/>
                    <a:pt x="3469" y="5753"/>
                  </a:cubicBezTo>
                  <a:cubicBezTo>
                    <a:pt x="3477" y="5761"/>
                    <a:pt x="3477" y="5769"/>
                    <a:pt x="3485" y="5776"/>
                  </a:cubicBezTo>
                  <a:cubicBezTo>
                    <a:pt x="3638" y="6053"/>
                    <a:pt x="3446" y="7027"/>
                    <a:pt x="3239" y="7871"/>
                  </a:cubicBezTo>
                  <a:cubicBezTo>
                    <a:pt x="3247" y="7818"/>
                    <a:pt x="3255" y="7772"/>
                    <a:pt x="3262" y="7718"/>
                  </a:cubicBezTo>
                  <a:cubicBezTo>
                    <a:pt x="3278" y="7618"/>
                    <a:pt x="3293" y="7503"/>
                    <a:pt x="3308" y="7396"/>
                  </a:cubicBezTo>
                  <a:cubicBezTo>
                    <a:pt x="3316" y="7280"/>
                    <a:pt x="3331" y="7142"/>
                    <a:pt x="3339" y="7027"/>
                  </a:cubicBezTo>
                  <a:lnTo>
                    <a:pt x="3339" y="6866"/>
                  </a:lnTo>
                  <a:lnTo>
                    <a:pt x="3339" y="6713"/>
                  </a:lnTo>
                  <a:cubicBezTo>
                    <a:pt x="3339" y="6613"/>
                    <a:pt x="3331" y="6544"/>
                    <a:pt x="3331" y="6490"/>
                  </a:cubicBezTo>
                  <a:lnTo>
                    <a:pt x="3324" y="6406"/>
                  </a:lnTo>
                  <a:cubicBezTo>
                    <a:pt x="3324" y="6406"/>
                    <a:pt x="3316" y="6528"/>
                    <a:pt x="3308" y="6713"/>
                  </a:cubicBezTo>
                  <a:cubicBezTo>
                    <a:pt x="3308" y="6805"/>
                    <a:pt x="3301" y="6912"/>
                    <a:pt x="3293" y="7027"/>
                  </a:cubicBezTo>
                  <a:lnTo>
                    <a:pt x="3293" y="7050"/>
                  </a:lnTo>
                  <a:cubicBezTo>
                    <a:pt x="3293" y="7020"/>
                    <a:pt x="3293" y="6997"/>
                    <a:pt x="3285" y="6973"/>
                  </a:cubicBezTo>
                  <a:cubicBezTo>
                    <a:pt x="3278" y="6904"/>
                    <a:pt x="3270" y="6843"/>
                    <a:pt x="3255" y="6774"/>
                  </a:cubicBezTo>
                  <a:cubicBezTo>
                    <a:pt x="3247" y="6728"/>
                    <a:pt x="3239" y="6697"/>
                    <a:pt x="3239" y="6697"/>
                  </a:cubicBezTo>
                  <a:lnTo>
                    <a:pt x="3232" y="6697"/>
                  </a:lnTo>
                  <a:cubicBezTo>
                    <a:pt x="3232" y="6697"/>
                    <a:pt x="3232" y="6728"/>
                    <a:pt x="3224" y="6774"/>
                  </a:cubicBezTo>
                  <a:cubicBezTo>
                    <a:pt x="3216" y="6820"/>
                    <a:pt x="3224" y="6889"/>
                    <a:pt x="3216" y="6973"/>
                  </a:cubicBezTo>
                  <a:cubicBezTo>
                    <a:pt x="3201" y="7058"/>
                    <a:pt x="3216" y="7150"/>
                    <a:pt x="3209" y="7257"/>
                  </a:cubicBezTo>
                  <a:cubicBezTo>
                    <a:pt x="3201" y="7357"/>
                    <a:pt x="3209" y="7465"/>
                    <a:pt x="3209" y="7572"/>
                  </a:cubicBezTo>
                  <a:cubicBezTo>
                    <a:pt x="3209" y="7610"/>
                    <a:pt x="3209" y="7649"/>
                    <a:pt x="3201" y="7687"/>
                  </a:cubicBezTo>
                  <a:lnTo>
                    <a:pt x="3201" y="7618"/>
                  </a:lnTo>
                  <a:cubicBezTo>
                    <a:pt x="3201" y="7534"/>
                    <a:pt x="3201" y="7449"/>
                    <a:pt x="3193" y="7373"/>
                  </a:cubicBezTo>
                  <a:cubicBezTo>
                    <a:pt x="3186" y="7296"/>
                    <a:pt x="3178" y="7219"/>
                    <a:pt x="3170" y="7158"/>
                  </a:cubicBezTo>
                  <a:cubicBezTo>
                    <a:pt x="3155" y="7089"/>
                    <a:pt x="3139" y="7020"/>
                    <a:pt x="3116" y="6950"/>
                  </a:cubicBezTo>
                  <a:lnTo>
                    <a:pt x="3116" y="6950"/>
                  </a:lnTo>
                  <a:cubicBezTo>
                    <a:pt x="3116" y="6951"/>
                    <a:pt x="3124" y="7035"/>
                    <a:pt x="3132" y="7158"/>
                  </a:cubicBezTo>
                  <a:cubicBezTo>
                    <a:pt x="3139" y="7219"/>
                    <a:pt x="3147" y="7296"/>
                    <a:pt x="3147" y="7373"/>
                  </a:cubicBezTo>
                  <a:cubicBezTo>
                    <a:pt x="3155" y="7449"/>
                    <a:pt x="3163" y="7534"/>
                    <a:pt x="3170" y="7618"/>
                  </a:cubicBezTo>
                  <a:cubicBezTo>
                    <a:pt x="3178" y="7802"/>
                    <a:pt x="3170" y="7994"/>
                    <a:pt x="3155" y="8186"/>
                  </a:cubicBezTo>
                  <a:cubicBezTo>
                    <a:pt x="3155" y="8209"/>
                    <a:pt x="3147" y="8240"/>
                    <a:pt x="3139" y="8263"/>
                  </a:cubicBezTo>
                  <a:lnTo>
                    <a:pt x="3116" y="8339"/>
                  </a:lnTo>
                  <a:cubicBezTo>
                    <a:pt x="3116" y="8171"/>
                    <a:pt x="3109" y="7994"/>
                    <a:pt x="3101" y="7818"/>
                  </a:cubicBezTo>
                  <a:cubicBezTo>
                    <a:pt x="3101" y="7726"/>
                    <a:pt x="3093" y="7618"/>
                    <a:pt x="3093" y="7518"/>
                  </a:cubicBezTo>
                  <a:cubicBezTo>
                    <a:pt x="3093" y="7388"/>
                    <a:pt x="3078" y="7250"/>
                    <a:pt x="3070" y="7112"/>
                  </a:cubicBezTo>
                  <a:cubicBezTo>
                    <a:pt x="3040" y="6751"/>
                    <a:pt x="3047" y="6383"/>
                    <a:pt x="3093" y="6014"/>
                  </a:cubicBezTo>
                  <a:cubicBezTo>
                    <a:pt x="3101" y="5861"/>
                    <a:pt x="3216" y="5738"/>
                    <a:pt x="3370" y="5715"/>
                  </a:cubicBezTo>
                  <a:cubicBezTo>
                    <a:pt x="3376" y="5714"/>
                    <a:pt x="3383" y="5713"/>
                    <a:pt x="3389" y="5713"/>
                  </a:cubicBezTo>
                  <a:close/>
                  <a:moveTo>
                    <a:pt x="3482" y="10005"/>
                  </a:moveTo>
                  <a:cubicBezTo>
                    <a:pt x="3632" y="10005"/>
                    <a:pt x="3767" y="10021"/>
                    <a:pt x="3876" y="10058"/>
                  </a:cubicBezTo>
                  <a:cubicBezTo>
                    <a:pt x="4007" y="10105"/>
                    <a:pt x="4083" y="10243"/>
                    <a:pt x="4053" y="10381"/>
                  </a:cubicBezTo>
                  <a:cubicBezTo>
                    <a:pt x="4005" y="10586"/>
                    <a:pt x="3786" y="10652"/>
                    <a:pt x="3491" y="10652"/>
                  </a:cubicBezTo>
                  <a:cubicBezTo>
                    <a:pt x="3222" y="10652"/>
                    <a:pt x="2890" y="10597"/>
                    <a:pt x="2564" y="10542"/>
                  </a:cubicBezTo>
                  <a:cubicBezTo>
                    <a:pt x="2318" y="10488"/>
                    <a:pt x="2065" y="10458"/>
                    <a:pt x="1812" y="10435"/>
                  </a:cubicBezTo>
                  <a:cubicBezTo>
                    <a:pt x="1988" y="10427"/>
                    <a:pt x="2211" y="10412"/>
                    <a:pt x="2433" y="10412"/>
                  </a:cubicBezTo>
                  <a:lnTo>
                    <a:pt x="3408" y="10412"/>
                  </a:lnTo>
                  <a:cubicBezTo>
                    <a:pt x="3408" y="10412"/>
                    <a:pt x="3285" y="10396"/>
                    <a:pt x="3109" y="10381"/>
                  </a:cubicBezTo>
                  <a:cubicBezTo>
                    <a:pt x="3009" y="10373"/>
                    <a:pt x="2909" y="10373"/>
                    <a:pt x="2794" y="10373"/>
                  </a:cubicBezTo>
                  <a:cubicBezTo>
                    <a:pt x="2679" y="10373"/>
                    <a:pt x="2556" y="10373"/>
                    <a:pt x="2433" y="10381"/>
                  </a:cubicBezTo>
                  <a:cubicBezTo>
                    <a:pt x="2196" y="10388"/>
                    <a:pt x="1950" y="10412"/>
                    <a:pt x="1766" y="10427"/>
                  </a:cubicBezTo>
                  <a:lnTo>
                    <a:pt x="1689" y="10435"/>
                  </a:lnTo>
                  <a:lnTo>
                    <a:pt x="1635" y="10435"/>
                  </a:lnTo>
                  <a:lnTo>
                    <a:pt x="1858" y="10388"/>
                  </a:lnTo>
                  <a:cubicBezTo>
                    <a:pt x="2057" y="10350"/>
                    <a:pt x="2334" y="10304"/>
                    <a:pt x="2602" y="10266"/>
                  </a:cubicBezTo>
                  <a:cubicBezTo>
                    <a:pt x="2740" y="10250"/>
                    <a:pt x="2879" y="10243"/>
                    <a:pt x="3009" y="10227"/>
                  </a:cubicBezTo>
                  <a:cubicBezTo>
                    <a:pt x="3132" y="10212"/>
                    <a:pt x="3255" y="10197"/>
                    <a:pt x="3354" y="10189"/>
                  </a:cubicBezTo>
                  <a:cubicBezTo>
                    <a:pt x="3462" y="10174"/>
                    <a:pt x="3546" y="10158"/>
                    <a:pt x="3608" y="10151"/>
                  </a:cubicBezTo>
                  <a:cubicBezTo>
                    <a:pt x="3661" y="10143"/>
                    <a:pt x="3700" y="10135"/>
                    <a:pt x="3700" y="10135"/>
                  </a:cubicBezTo>
                  <a:lnTo>
                    <a:pt x="3700" y="10128"/>
                  </a:lnTo>
                  <a:cubicBezTo>
                    <a:pt x="3700" y="10128"/>
                    <a:pt x="3669" y="10128"/>
                    <a:pt x="3608" y="10120"/>
                  </a:cubicBezTo>
                  <a:cubicBezTo>
                    <a:pt x="3546" y="10112"/>
                    <a:pt x="3454" y="10112"/>
                    <a:pt x="3354" y="10112"/>
                  </a:cubicBezTo>
                  <a:lnTo>
                    <a:pt x="3186" y="10112"/>
                  </a:lnTo>
                  <a:cubicBezTo>
                    <a:pt x="3124" y="10112"/>
                    <a:pt x="3063" y="10120"/>
                    <a:pt x="2994" y="10128"/>
                  </a:cubicBezTo>
                  <a:cubicBezTo>
                    <a:pt x="2863" y="10143"/>
                    <a:pt x="2725" y="10166"/>
                    <a:pt x="2587" y="10189"/>
                  </a:cubicBezTo>
                  <a:cubicBezTo>
                    <a:pt x="2318" y="10243"/>
                    <a:pt x="2042" y="10304"/>
                    <a:pt x="1843" y="10358"/>
                  </a:cubicBezTo>
                  <a:cubicBezTo>
                    <a:pt x="1712" y="10396"/>
                    <a:pt x="1605" y="10419"/>
                    <a:pt x="1559" y="10442"/>
                  </a:cubicBezTo>
                  <a:lnTo>
                    <a:pt x="1505" y="10442"/>
                  </a:lnTo>
                  <a:lnTo>
                    <a:pt x="1528" y="10427"/>
                  </a:lnTo>
                  <a:cubicBezTo>
                    <a:pt x="1541" y="10420"/>
                    <a:pt x="2710" y="10005"/>
                    <a:pt x="3482" y="10005"/>
                  </a:cubicBezTo>
                  <a:close/>
                  <a:moveTo>
                    <a:pt x="6400" y="0"/>
                  </a:moveTo>
                  <a:cubicBezTo>
                    <a:pt x="6217" y="0"/>
                    <a:pt x="6037" y="81"/>
                    <a:pt x="5910" y="228"/>
                  </a:cubicBezTo>
                  <a:cubicBezTo>
                    <a:pt x="5779" y="397"/>
                    <a:pt x="5703" y="604"/>
                    <a:pt x="5710" y="811"/>
                  </a:cubicBezTo>
                  <a:lnTo>
                    <a:pt x="5710" y="865"/>
                  </a:lnTo>
                  <a:cubicBezTo>
                    <a:pt x="5710" y="934"/>
                    <a:pt x="5710" y="1064"/>
                    <a:pt x="5664" y="1087"/>
                  </a:cubicBezTo>
                  <a:cubicBezTo>
                    <a:pt x="5662" y="1089"/>
                    <a:pt x="5659" y="1090"/>
                    <a:pt x="5655" y="1090"/>
                  </a:cubicBezTo>
                  <a:cubicBezTo>
                    <a:pt x="5641" y="1090"/>
                    <a:pt x="5618" y="1082"/>
                    <a:pt x="5595" y="1064"/>
                  </a:cubicBezTo>
                  <a:lnTo>
                    <a:pt x="5480" y="995"/>
                  </a:lnTo>
                  <a:cubicBezTo>
                    <a:pt x="5296" y="880"/>
                    <a:pt x="5104" y="757"/>
                    <a:pt x="4882" y="734"/>
                  </a:cubicBezTo>
                  <a:cubicBezTo>
                    <a:pt x="4870" y="734"/>
                    <a:pt x="4858" y="733"/>
                    <a:pt x="4845" y="733"/>
                  </a:cubicBezTo>
                  <a:cubicBezTo>
                    <a:pt x="4618" y="733"/>
                    <a:pt x="4257" y="863"/>
                    <a:pt x="4199" y="1103"/>
                  </a:cubicBezTo>
                  <a:cubicBezTo>
                    <a:pt x="4053" y="1586"/>
                    <a:pt x="4245" y="1985"/>
                    <a:pt x="4490" y="2492"/>
                  </a:cubicBezTo>
                  <a:cubicBezTo>
                    <a:pt x="4590" y="2707"/>
                    <a:pt x="4690" y="2929"/>
                    <a:pt x="4789" y="3182"/>
                  </a:cubicBezTo>
                  <a:cubicBezTo>
                    <a:pt x="5150" y="4149"/>
                    <a:pt x="5281" y="4894"/>
                    <a:pt x="5204" y="5032"/>
                  </a:cubicBezTo>
                  <a:lnTo>
                    <a:pt x="5188" y="5055"/>
                  </a:lnTo>
                  <a:lnTo>
                    <a:pt x="5196" y="5070"/>
                  </a:lnTo>
                  <a:lnTo>
                    <a:pt x="5227" y="5324"/>
                  </a:lnTo>
                  <a:cubicBezTo>
                    <a:pt x="5112" y="5692"/>
                    <a:pt x="4743" y="6667"/>
                    <a:pt x="3807" y="7917"/>
                  </a:cubicBezTo>
                  <a:cubicBezTo>
                    <a:pt x="3600" y="8194"/>
                    <a:pt x="3354" y="8501"/>
                    <a:pt x="3063" y="8823"/>
                  </a:cubicBezTo>
                  <a:cubicBezTo>
                    <a:pt x="3255" y="8163"/>
                    <a:pt x="3846" y="6091"/>
                    <a:pt x="3531" y="5700"/>
                  </a:cubicBezTo>
                  <a:cubicBezTo>
                    <a:pt x="3490" y="5651"/>
                    <a:pt x="3436" y="5622"/>
                    <a:pt x="3375" y="5622"/>
                  </a:cubicBezTo>
                  <a:cubicBezTo>
                    <a:pt x="3368" y="5622"/>
                    <a:pt x="3361" y="5622"/>
                    <a:pt x="3354" y="5623"/>
                  </a:cubicBezTo>
                  <a:cubicBezTo>
                    <a:pt x="3163" y="5646"/>
                    <a:pt x="3024" y="5784"/>
                    <a:pt x="2994" y="6007"/>
                  </a:cubicBezTo>
                  <a:cubicBezTo>
                    <a:pt x="2948" y="6375"/>
                    <a:pt x="2940" y="6751"/>
                    <a:pt x="2978" y="7119"/>
                  </a:cubicBezTo>
                  <a:cubicBezTo>
                    <a:pt x="2978" y="7257"/>
                    <a:pt x="2986" y="7388"/>
                    <a:pt x="2994" y="7526"/>
                  </a:cubicBezTo>
                  <a:cubicBezTo>
                    <a:pt x="2994" y="7626"/>
                    <a:pt x="3001" y="7726"/>
                    <a:pt x="3001" y="7825"/>
                  </a:cubicBezTo>
                  <a:cubicBezTo>
                    <a:pt x="3017" y="8224"/>
                    <a:pt x="3032" y="8593"/>
                    <a:pt x="2917" y="8976"/>
                  </a:cubicBezTo>
                  <a:cubicBezTo>
                    <a:pt x="2034" y="9920"/>
                    <a:pt x="1060" y="10765"/>
                    <a:pt x="1" y="11501"/>
                  </a:cubicBezTo>
                  <a:cubicBezTo>
                    <a:pt x="16" y="11532"/>
                    <a:pt x="31" y="11555"/>
                    <a:pt x="39" y="11586"/>
                  </a:cubicBezTo>
                  <a:cubicBezTo>
                    <a:pt x="507" y="11256"/>
                    <a:pt x="929" y="10933"/>
                    <a:pt x="1313" y="10611"/>
                  </a:cubicBezTo>
                  <a:cubicBezTo>
                    <a:pt x="1388" y="10551"/>
                    <a:pt x="1516" y="10528"/>
                    <a:pt x="1675" y="10528"/>
                  </a:cubicBezTo>
                  <a:cubicBezTo>
                    <a:pt x="1922" y="10528"/>
                    <a:pt x="2243" y="10583"/>
                    <a:pt x="2556" y="10634"/>
                  </a:cubicBezTo>
                  <a:cubicBezTo>
                    <a:pt x="2886" y="10690"/>
                    <a:pt x="3222" y="10748"/>
                    <a:pt x="3501" y="10748"/>
                  </a:cubicBezTo>
                  <a:cubicBezTo>
                    <a:pt x="3832" y="10748"/>
                    <a:pt x="4082" y="10666"/>
                    <a:pt x="4145" y="10404"/>
                  </a:cubicBezTo>
                  <a:cubicBezTo>
                    <a:pt x="4183" y="10227"/>
                    <a:pt x="4083" y="10043"/>
                    <a:pt x="3907" y="9982"/>
                  </a:cubicBezTo>
                  <a:cubicBezTo>
                    <a:pt x="3787" y="9941"/>
                    <a:pt x="3639" y="9923"/>
                    <a:pt x="3476" y="9923"/>
                  </a:cubicBezTo>
                  <a:cubicBezTo>
                    <a:pt x="2881" y="9923"/>
                    <a:pt x="2086" y="10153"/>
                    <a:pt x="1712" y="10273"/>
                  </a:cubicBezTo>
                  <a:cubicBezTo>
                    <a:pt x="2518" y="9583"/>
                    <a:pt x="3247" y="8808"/>
                    <a:pt x="3892" y="7963"/>
                  </a:cubicBezTo>
                  <a:cubicBezTo>
                    <a:pt x="4882" y="6644"/>
                    <a:pt x="5235" y="5631"/>
                    <a:pt x="5327" y="5301"/>
                  </a:cubicBezTo>
                  <a:cubicBezTo>
                    <a:pt x="5357" y="5262"/>
                    <a:pt x="5373" y="5216"/>
                    <a:pt x="5380" y="5170"/>
                  </a:cubicBezTo>
                  <a:cubicBezTo>
                    <a:pt x="5618" y="4894"/>
                    <a:pt x="5864" y="4610"/>
                    <a:pt x="6109" y="4341"/>
                  </a:cubicBezTo>
                  <a:cubicBezTo>
                    <a:pt x="6324" y="4103"/>
                    <a:pt x="6547" y="3881"/>
                    <a:pt x="6792" y="3674"/>
                  </a:cubicBezTo>
                  <a:cubicBezTo>
                    <a:pt x="6877" y="3605"/>
                    <a:pt x="6969" y="3543"/>
                    <a:pt x="7061" y="3482"/>
                  </a:cubicBezTo>
                  <a:cubicBezTo>
                    <a:pt x="7245" y="3374"/>
                    <a:pt x="7406" y="3244"/>
                    <a:pt x="7544" y="3090"/>
                  </a:cubicBezTo>
                  <a:cubicBezTo>
                    <a:pt x="7706" y="2883"/>
                    <a:pt x="7990" y="2469"/>
                    <a:pt x="8020" y="2016"/>
                  </a:cubicBezTo>
                  <a:cubicBezTo>
                    <a:pt x="8036" y="1893"/>
                    <a:pt x="8005" y="1770"/>
                    <a:pt x="7920" y="1678"/>
                  </a:cubicBezTo>
                  <a:cubicBezTo>
                    <a:pt x="7827" y="1578"/>
                    <a:pt x="7700" y="1524"/>
                    <a:pt x="7564" y="1524"/>
                  </a:cubicBezTo>
                  <a:cubicBezTo>
                    <a:pt x="7555" y="1524"/>
                    <a:pt x="7546" y="1524"/>
                    <a:pt x="7537" y="1525"/>
                  </a:cubicBezTo>
                  <a:lnTo>
                    <a:pt x="7468" y="1525"/>
                  </a:lnTo>
                  <a:cubicBezTo>
                    <a:pt x="7451" y="1529"/>
                    <a:pt x="7434" y="1531"/>
                    <a:pt x="7417" y="1531"/>
                  </a:cubicBezTo>
                  <a:cubicBezTo>
                    <a:pt x="7370" y="1531"/>
                    <a:pt x="7321" y="1517"/>
                    <a:pt x="7276" y="1494"/>
                  </a:cubicBezTo>
                  <a:cubicBezTo>
                    <a:pt x="7184" y="1410"/>
                    <a:pt x="7191" y="1226"/>
                    <a:pt x="7199" y="1064"/>
                  </a:cubicBezTo>
                  <a:cubicBezTo>
                    <a:pt x="7207" y="980"/>
                    <a:pt x="7207" y="896"/>
                    <a:pt x="7199" y="803"/>
                  </a:cubicBezTo>
                  <a:cubicBezTo>
                    <a:pt x="7122" y="466"/>
                    <a:pt x="6954" y="205"/>
                    <a:pt x="6708" y="82"/>
                  </a:cubicBezTo>
                  <a:cubicBezTo>
                    <a:pt x="6610" y="26"/>
                    <a:pt x="6505" y="0"/>
                    <a:pt x="6400" y="0"/>
                  </a:cubicBez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4051506" y="4403469"/>
              <a:ext cx="57" cy="1369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16"/>
                  </a:moveTo>
                  <a:lnTo>
                    <a:pt x="1" y="1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2" name="Google Shape;1822;p35"/>
          <p:cNvGrpSpPr/>
          <p:nvPr/>
        </p:nvGrpSpPr>
        <p:grpSpPr>
          <a:xfrm>
            <a:off x="7992561" y="39708"/>
            <a:ext cx="1083677" cy="1017551"/>
            <a:chOff x="7992561" y="-36492"/>
            <a:chExt cx="1083677" cy="1017551"/>
          </a:xfrm>
        </p:grpSpPr>
        <p:sp>
          <p:nvSpPr>
            <p:cNvPr id="1823" name="Google Shape;1823;p35"/>
            <p:cNvSpPr/>
            <p:nvPr/>
          </p:nvSpPr>
          <p:spPr>
            <a:xfrm>
              <a:off x="7992561" y="38078"/>
              <a:ext cx="979600" cy="942981"/>
            </a:xfrm>
            <a:custGeom>
              <a:avLst/>
              <a:gdLst/>
              <a:ahLst/>
              <a:cxnLst/>
              <a:rect l="l" t="t" r="r" b="b"/>
              <a:pathLst>
                <a:path w="38318" h="36882" extrusionOk="0">
                  <a:moveTo>
                    <a:pt x="108" y="0"/>
                  </a:moveTo>
                  <a:cubicBezTo>
                    <a:pt x="108" y="0"/>
                    <a:pt x="653" y="1834"/>
                    <a:pt x="591" y="1965"/>
                  </a:cubicBezTo>
                  <a:cubicBezTo>
                    <a:pt x="522" y="2095"/>
                    <a:pt x="1044" y="2141"/>
                    <a:pt x="1136" y="2226"/>
                  </a:cubicBezTo>
                  <a:cubicBezTo>
                    <a:pt x="1220" y="2318"/>
                    <a:pt x="745" y="2909"/>
                    <a:pt x="745" y="2970"/>
                  </a:cubicBezTo>
                  <a:cubicBezTo>
                    <a:pt x="745" y="3039"/>
                    <a:pt x="23" y="3407"/>
                    <a:pt x="23" y="3584"/>
                  </a:cubicBezTo>
                  <a:cubicBezTo>
                    <a:pt x="23" y="3760"/>
                    <a:pt x="0" y="4543"/>
                    <a:pt x="23" y="4827"/>
                  </a:cubicBezTo>
                  <a:cubicBezTo>
                    <a:pt x="46" y="5119"/>
                    <a:pt x="760" y="5702"/>
                    <a:pt x="829" y="5948"/>
                  </a:cubicBezTo>
                  <a:cubicBezTo>
                    <a:pt x="890" y="6185"/>
                    <a:pt x="1182" y="6991"/>
                    <a:pt x="1290" y="7275"/>
                  </a:cubicBezTo>
                  <a:cubicBezTo>
                    <a:pt x="1397" y="7559"/>
                    <a:pt x="1527" y="8196"/>
                    <a:pt x="1466" y="8633"/>
                  </a:cubicBezTo>
                  <a:cubicBezTo>
                    <a:pt x="1397" y="9071"/>
                    <a:pt x="1174" y="9524"/>
                    <a:pt x="1243" y="9808"/>
                  </a:cubicBezTo>
                  <a:cubicBezTo>
                    <a:pt x="1313" y="10092"/>
                    <a:pt x="1389" y="10491"/>
                    <a:pt x="1481" y="10644"/>
                  </a:cubicBezTo>
                  <a:cubicBezTo>
                    <a:pt x="1573" y="10798"/>
                    <a:pt x="1481" y="12125"/>
                    <a:pt x="1481" y="12409"/>
                  </a:cubicBezTo>
                  <a:cubicBezTo>
                    <a:pt x="1481" y="12693"/>
                    <a:pt x="1942" y="13200"/>
                    <a:pt x="2034" y="13261"/>
                  </a:cubicBezTo>
                  <a:cubicBezTo>
                    <a:pt x="2112" y="13324"/>
                    <a:pt x="2597" y="13621"/>
                    <a:pt x="2914" y="13621"/>
                  </a:cubicBezTo>
                  <a:cubicBezTo>
                    <a:pt x="2942" y="13621"/>
                    <a:pt x="2968" y="13619"/>
                    <a:pt x="2993" y="13614"/>
                  </a:cubicBezTo>
                  <a:cubicBezTo>
                    <a:pt x="3163" y="13575"/>
                    <a:pt x="3441" y="13536"/>
                    <a:pt x="3706" y="13536"/>
                  </a:cubicBezTo>
                  <a:cubicBezTo>
                    <a:pt x="3909" y="13536"/>
                    <a:pt x="4103" y="13559"/>
                    <a:pt x="4236" y="13622"/>
                  </a:cubicBezTo>
                  <a:cubicBezTo>
                    <a:pt x="4543" y="13767"/>
                    <a:pt x="4804" y="14051"/>
                    <a:pt x="5042" y="14051"/>
                  </a:cubicBezTo>
                  <a:cubicBezTo>
                    <a:pt x="5206" y="14051"/>
                    <a:pt x="5424" y="14010"/>
                    <a:pt x="5617" y="14010"/>
                  </a:cubicBezTo>
                  <a:cubicBezTo>
                    <a:pt x="5714" y="14010"/>
                    <a:pt x="5804" y="14021"/>
                    <a:pt x="5879" y="14051"/>
                  </a:cubicBezTo>
                  <a:cubicBezTo>
                    <a:pt x="6094" y="14136"/>
                    <a:pt x="6707" y="14489"/>
                    <a:pt x="6861" y="14635"/>
                  </a:cubicBezTo>
                  <a:cubicBezTo>
                    <a:pt x="7007" y="14788"/>
                    <a:pt x="7667" y="15579"/>
                    <a:pt x="7628" y="15863"/>
                  </a:cubicBezTo>
                  <a:cubicBezTo>
                    <a:pt x="7582" y="16146"/>
                    <a:pt x="8212" y="16668"/>
                    <a:pt x="8457" y="16799"/>
                  </a:cubicBezTo>
                  <a:cubicBezTo>
                    <a:pt x="8695" y="16929"/>
                    <a:pt x="8956" y="17198"/>
                    <a:pt x="9202" y="17328"/>
                  </a:cubicBezTo>
                  <a:cubicBezTo>
                    <a:pt x="9439" y="17459"/>
                    <a:pt x="9785" y="17420"/>
                    <a:pt x="9785" y="17835"/>
                  </a:cubicBezTo>
                  <a:cubicBezTo>
                    <a:pt x="9785" y="18241"/>
                    <a:pt x="9877" y="18725"/>
                    <a:pt x="9785" y="18901"/>
                  </a:cubicBezTo>
                  <a:cubicBezTo>
                    <a:pt x="9700" y="19078"/>
                    <a:pt x="9524" y="19776"/>
                    <a:pt x="9723" y="19991"/>
                  </a:cubicBezTo>
                  <a:cubicBezTo>
                    <a:pt x="9923" y="20206"/>
                    <a:pt x="10337" y="20736"/>
                    <a:pt x="10506" y="20927"/>
                  </a:cubicBezTo>
                  <a:cubicBezTo>
                    <a:pt x="10683" y="21127"/>
                    <a:pt x="10775" y="21434"/>
                    <a:pt x="10882" y="21649"/>
                  </a:cubicBezTo>
                  <a:cubicBezTo>
                    <a:pt x="11051" y="22017"/>
                    <a:pt x="11197" y="22401"/>
                    <a:pt x="11320" y="22785"/>
                  </a:cubicBezTo>
                  <a:cubicBezTo>
                    <a:pt x="11381" y="23030"/>
                    <a:pt x="11688" y="23245"/>
                    <a:pt x="11888" y="23314"/>
                  </a:cubicBezTo>
                  <a:cubicBezTo>
                    <a:pt x="12079" y="23375"/>
                    <a:pt x="12409" y="23636"/>
                    <a:pt x="12517" y="23728"/>
                  </a:cubicBezTo>
                  <a:cubicBezTo>
                    <a:pt x="12624" y="23813"/>
                    <a:pt x="12647" y="24381"/>
                    <a:pt x="12847" y="24534"/>
                  </a:cubicBezTo>
                  <a:cubicBezTo>
                    <a:pt x="13046" y="24688"/>
                    <a:pt x="12931" y="25302"/>
                    <a:pt x="13177" y="25432"/>
                  </a:cubicBezTo>
                  <a:cubicBezTo>
                    <a:pt x="13405" y="25550"/>
                    <a:pt x="13873" y="26041"/>
                    <a:pt x="14087" y="26041"/>
                  </a:cubicBezTo>
                  <a:cubicBezTo>
                    <a:pt x="14096" y="26041"/>
                    <a:pt x="14105" y="26040"/>
                    <a:pt x="14113" y="26038"/>
                  </a:cubicBezTo>
                  <a:cubicBezTo>
                    <a:pt x="14422" y="25968"/>
                    <a:pt x="14738" y="25930"/>
                    <a:pt x="15054" y="25930"/>
                  </a:cubicBezTo>
                  <a:cubicBezTo>
                    <a:pt x="15083" y="25930"/>
                    <a:pt x="15112" y="25930"/>
                    <a:pt x="15141" y="25931"/>
                  </a:cubicBezTo>
                  <a:cubicBezTo>
                    <a:pt x="15157" y="25932"/>
                    <a:pt x="15173" y="25932"/>
                    <a:pt x="15191" y="25932"/>
                  </a:cubicBezTo>
                  <a:cubicBezTo>
                    <a:pt x="15631" y="25932"/>
                    <a:pt x="16829" y="25670"/>
                    <a:pt x="16998" y="25670"/>
                  </a:cubicBezTo>
                  <a:cubicBezTo>
                    <a:pt x="17175" y="25670"/>
                    <a:pt x="17766" y="25693"/>
                    <a:pt x="18004" y="25847"/>
                  </a:cubicBezTo>
                  <a:cubicBezTo>
                    <a:pt x="18219" y="25985"/>
                    <a:pt x="18491" y="26319"/>
                    <a:pt x="18671" y="26319"/>
                  </a:cubicBezTo>
                  <a:cubicBezTo>
                    <a:pt x="18690" y="26319"/>
                    <a:pt x="18708" y="26315"/>
                    <a:pt x="18725" y="26307"/>
                  </a:cubicBezTo>
                  <a:cubicBezTo>
                    <a:pt x="19017" y="26169"/>
                    <a:pt x="19316" y="26038"/>
                    <a:pt x="19615" y="25931"/>
                  </a:cubicBezTo>
                  <a:cubicBezTo>
                    <a:pt x="19727" y="25903"/>
                    <a:pt x="20068" y="25883"/>
                    <a:pt x="20355" y="25883"/>
                  </a:cubicBezTo>
                  <a:cubicBezTo>
                    <a:pt x="20464" y="25883"/>
                    <a:pt x="20566" y="25886"/>
                    <a:pt x="20644" y="25893"/>
                  </a:cubicBezTo>
                  <a:cubicBezTo>
                    <a:pt x="20928" y="25908"/>
                    <a:pt x="21449" y="26345"/>
                    <a:pt x="21825" y="26414"/>
                  </a:cubicBezTo>
                  <a:cubicBezTo>
                    <a:pt x="22113" y="26462"/>
                    <a:pt x="22256" y="26660"/>
                    <a:pt x="22451" y="26660"/>
                  </a:cubicBezTo>
                  <a:cubicBezTo>
                    <a:pt x="22506" y="26660"/>
                    <a:pt x="22564" y="26645"/>
                    <a:pt x="22631" y="26606"/>
                  </a:cubicBezTo>
                  <a:cubicBezTo>
                    <a:pt x="22877" y="26471"/>
                    <a:pt x="23009" y="26234"/>
                    <a:pt x="23221" y="26234"/>
                  </a:cubicBezTo>
                  <a:cubicBezTo>
                    <a:pt x="23274" y="26234"/>
                    <a:pt x="23332" y="26249"/>
                    <a:pt x="23399" y="26284"/>
                  </a:cubicBezTo>
                  <a:cubicBezTo>
                    <a:pt x="23729" y="26460"/>
                    <a:pt x="24097" y="27811"/>
                    <a:pt x="24251" y="28072"/>
                  </a:cubicBezTo>
                  <a:cubicBezTo>
                    <a:pt x="24404" y="28333"/>
                    <a:pt x="24780" y="28556"/>
                    <a:pt x="25171" y="28732"/>
                  </a:cubicBezTo>
                  <a:cubicBezTo>
                    <a:pt x="25563" y="28901"/>
                    <a:pt x="25939" y="28970"/>
                    <a:pt x="25893" y="29208"/>
                  </a:cubicBezTo>
                  <a:cubicBezTo>
                    <a:pt x="25847" y="29446"/>
                    <a:pt x="25693" y="29845"/>
                    <a:pt x="25762" y="30037"/>
                  </a:cubicBezTo>
                  <a:cubicBezTo>
                    <a:pt x="25824" y="30236"/>
                    <a:pt x="26346" y="31042"/>
                    <a:pt x="26614" y="31218"/>
                  </a:cubicBezTo>
                  <a:cubicBezTo>
                    <a:pt x="26875" y="31395"/>
                    <a:pt x="27159" y="31917"/>
                    <a:pt x="27397" y="32070"/>
                  </a:cubicBezTo>
                  <a:cubicBezTo>
                    <a:pt x="27642" y="32224"/>
                    <a:pt x="27635" y="32707"/>
                    <a:pt x="27880" y="32991"/>
                  </a:cubicBezTo>
                  <a:cubicBezTo>
                    <a:pt x="28118" y="33275"/>
                    <a:pt x="27942" y="33490"/>
                    <a:pt x="28249" y="33643"/>
                  </a:cubicBezTo>
                  <a:cubicBezTo>
                    <a:pt x="28556" y="33797"/>
                    <a:pt x="29323" y="34257"/>
                    <a:pt x="29584" y="34296"/>
                  </a:cubicBezTo>
                  <a:cubicBezTo>
                    <a:pt x="29845" y="34342"/>
                    <a:pt x="29868" y="34234"/>
                    <a:pt x="30413" y="34541"/>
                  </a:cubicBezTo>
                  <a:cubicBezTo>
                    <a:pt x="30950" y="34841"/>
                    <a:pt x="31963" y="35240"/>
                    <a:pt x="32093" y="35432"/>
                  </a:cubicBezTo>
                  <a:cubicBezTo>
                    <a:pt x="32203" y="35599"/>
                    <a:pt x="32697" y="35669"/>
                    <a:pt x="33007" y="35669"/>
                  </a:cubicBezTo>
                  <a:cubicBezTo>
                    <a:pt x="33066" y="35669"/>
                    <a:pt x="33118" y="35667"/>
                    <a:pt x="33160" y="35662"/>
                  </a:cubicBezTo>
                  <a:cubicBezTo>
                    <a:pt x="33376" y="35637"/>
                    <a:pt x="33641" y="35494"/>
                    <a:pt x="33916" y="35494"/>
                  </a:cubicBezTo>
                  <a:cubicBezTo>
                    <a:pt x="33983" y="35494"/>
                    <a:pt x="34051" y="35502"/>
                    <a:pt x="34119" y="35524"/>
                  </a:cubicBezTo>
                  <a:cubicBezTo>
                    <a:pt x="34472" y="35631"/>
                    <a:pt x="35040" y="36268"/>
                    <a:pt x="35301" y="36398"/>
                  </a:cubicBezTo>
                  <a:cubicBezTo>
                    <a:pt x="35542" y="36519"/>
                    <a:pt x="35548" y="36882"/>
                    <a:pt x="35856" y="36882"/>
                  </a:cubicBezTo>
                  <a:cubicBezTo>
                    <a:pt x="35881" y="36882"/>
                    <a:pt x="35908" y="36880"/>
                    <a:pt x="35938" y="36874"/>
                  </a:cubicBezTo>
                  <a:cubicBezTo>
                    <a:pt x="36337" y="36790"/>
                    <a:pt x="36729" y="36659"/>
                    <a:pt x="37097" y="36483"/>
                  </a:cubicBezTo>
                  <a:cubicBezTo>
                    <a:pt x="37130" y="36467"/>
                    <a:pt x="37181" y="36460"/>
                    <a:pt x="37244" y="36460"/>
                  </a:cubicBezTo>
                  <a:cubicBezTo>
                    <a:pt x="37595" y="36460"/>
                    <a:pt x="38317" y="36675"/>
                    <a:pt x="38317" y="36675"/>
                  </a:cubicBezTo>
                  <a:lnTo>
                    <a:pt x="383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42863" dist="28575" dir="648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8000410" y="38078"/>
              <a:ext cx="971751" cy="911686"/>
            </a:xfrm>
            <a:custGeom>
              <a:avLst/>
              <a:gdLst/>
              <a:ahLst/>
              <a:cxnLst/>
              <a:rect l="l" t="t" r="r" b="b"/>
              <a:pathLst>
                <a:path w="38011" h="35658" extrusionOk="0">
                  <a:moveTo>
                    <a:pt x="676" y="0"/>
                  </a:moveTo>
                  <a:cubicBezTo>
                    <a:pt x="960" y="767"/>
                    <a:pt x="1328" y="1757"/>
                    <a:pt x="1443" y="1995"/>
                  </a:cubicBezTo>
                  <a:cubicBezTo>
                    <a:pt x="1635" y="2387"/>
                    <a:pt x="0" y="4743"/>
                    <a:pt x="323" y="4942"/>
                  </a:cubicBezTo>
                  <a:cubicBezTo>
                    <a:pt x="653" y="5134"/>
                    <a:pt x="1213" y="6776"/>
                    <a:pt x="1458" y="7298"/>
                  </a:cubicBezTo>
                  <a:cubicBezTo>
                    <a:pt x="1704" y="7820"/>
                    <a:pt x="1704" y="12348"/>
                    <a:pt x="2034" y="12739"/>
                  </a:cubicBezTo>
                  <a:cubicBezTo>
                    <a:pt x="2364" y="13131"/>
                    <a:pt x="5633" y="13131"/>
                    <a:pt x="6224" y="13660"/>
                  </a:cubicBezTo>
                  <a:cubicBezTo>
                    <a:pt x="6815" y="14182"/>
                    <a:pt x="8189" y="15556"/>
                    <a:pt x="8588" y="16016"/>
                  </a:cubicBezTo>
                  <a:cubicBezTo>
                    <a:pt x="8979" y="16476"/>
                    <a:pt x="9961" y="17459"/>
                    <a:pt x="10023" y="17789"/>
                  </a:cubicBezTo>
                  <a:cubicBezTo>
                    <a:pt x="10084" y="18119"/>
                    <a:pt x="10153" y="19492"/>
                    <a:pt x="10614" y="20145"/>
                  </a:cubicBezTo>
                  <a:cubicBezTo>
                    <a:pt x="11074" y="20797"/>
                    <a:pt x="12248" y="22961"/>
                    <a:pt x="12970" y="23752"/>
                  </a:cubicBezTo>
                  <a:cubicBezTo>
                    <a:pt x="13691" y="24534"/>
                    <a:pt x="14090" y="25187"/>
                    <a:pt x="14942" y="25256"/>
                  </a:cubicBezTo>
                  <a:cubicBezTo>
                    <a:pt x="15003" y="25261"/>
                    <a:pt x="15077" y="25263"/>
                    <a:pt x="15161" y="25263"/>
                  </a:cubicBezTo>
                  <a:cubicBezTo>
                    <a:pt x="15889" y="25263"/>
                    <a:pt x="17412" y="25096"/>
                    <a:pt x="18703" y="25096"/>
                  </a:cubicBezTo>
                  <a:cubicBezTo>
                    <a:pt x="19336" y="25096"/>
                    <a:pt x="19913" y="25136"/>
                    <a:pt x="20314" y="25256"/>
                  </a:cubicBezTo>
                  <a:cubicBezTo>
                    <a:pt x="21618" y="25647"/>
                    <a:pt x="23521" y="25647"/>
                    <a:pt x="23982" y="26046"/>
                  </a:cubicBezTo>
                  <a:cubicBezTo>
                    <a:pt x="24442" y="26437"/>
                    <a:pt x="26867" y="30106"/>
                    <a:pt x="27320" y="30566"/>
                  </a:cubicBezTo>
                  <a:cubicBezTo>
                    <a:pt x="27781" y="31027"/>
                    <a:pt x="28371" y="32922"/>
                    <a:pt x="28893" y="33452"/>
                  </a:cubicBezTo>
                  <a:cubicBezTo>
                    <a:pt x="29397" y="33948"/>
                    <a:pt x="31442" y="34500"/>
                    <a:pt x="32882" y="34500"/>
                  </a:cubicBezTo>
                  <a:cubicBezTo>
                    <a:pt x="32956" y="34500"/>
                    <a:pt x="33028" y="34498"/>
                    <a:pt x="33099" y="34495"/>
                  </a:cubicBezTo>
                  <a:cubicBezTo>
                    <a:pt x="33154" y="34493"/>
                    <a:pt x="33210" y="34491"/>
                    <a:pt x="33264" y="34491"/>
                  </a:cubicBezTo>
                  <a:cubicBezTo>
                    <a:pt x="34624" y="34491"/>
                    <a:pt x="35736" y="35288"/>
                    <a:pt x="36237" y="35539"/>
                  </a:cubicBezTo>
                  <a:cubicBezTo>
                    <a:pt x="36412" y="35628"/>
                    <a:pt x="36763" y="35658"/>
                    <a:pt x="37154" y="35658"/>
                  </a:cubicBezTo>
                  <a:cubicBezTo>
                    <a:pt x="37436" y="35658"/>
                    <a:pt x="37738" y="35643"/>
                    <a:pt x="38010" y="35623"/>
                  </a:cubicBezTo>
                  <a:lnTo>
                    <a:pt x="380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8426141" y="33375"/>
              <a:ext cx="391543" cy="474471"/>
            </a:xfrm>
            <a:custGeom>
              <a:avLst/>
              <a:gdLst/>
              <a:ahLst/>
              <a:cxnLst/>
              <a:rect l="l" t="t" r="r" b="b"/>
              <a:pathLst>
                <a:path w="12172" h="14750" extrusionOk="0">
                  <a:moveTo>
                    <a:pt x="0" y="0"/>
                  </a:moveTo>
                  <a:lnTo>
                    <a:pt x="0" y="14750"/>
                  </a:lnTo>
                  <a:lnTo>
                    <a:pt x="12172" y="14750"/>
                  </a:lnTo>
                  <a:lnTo>
                    <a:pt x="12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8491052" y="-36492"/>
              <a:ext cx="131115" cy="317976"/>
            </a:xfrm>
            <a:custGeom>
              <a:avLst/>
              <a:gdLst/>
              <a:ahLst/>
              <a:cxnLst/>
              <a:rect l="l" t="t" r="r" b="b"/>
              <a:pathLst>
                <a:path w="4076" h="9885" extrusionOk="0">
                  <a:moveTo>
                    <a:pt x="2034" y="0"/>
                  </a:moveTo>
                  <a:cubicBezTo>
                    <a:pt x="914" y="0"/>
                    <a:pt x="1" y="914"/>
                    <a:pt x="1" y="2042"/>
                  </a:cubicBezTo>
                  <a:lnTo>
                    <a:pt x="1" y="2303"/>
                  </a:lnTo>
                  <a:lnTo>
                    <a:pt x="453" y="2303"/>
                  </a:lnTo>
                  <a:lnTo>
                    <a:pt x="453" y="2042"/>
                  </a:lnTo>
                  <a:cubicBezTo>
                    <a:pt x="477" y="1182"/>
                    <a:pt x="1175" y="499"/>
                    <a:pt x="2034" y="499"/>
                  </a:cubicBezTo>
                  <a:cubicBezTo>
                    <a:pt x="2894" y="499"/>
                    <a:pt x="3592" y="1182"/>
                    <a:pt x="3615" y="2042"/>
                  </a:cubicBezTo>
                  <a:lnTo>
                    <a:pt x="3615" y="8603"/>
                  </a:lnTo>
                  <a:cubicBezTo>
                    <a:pt x="3615" y="9056"/>
                    <a:pt x="3247" y="9424"/>
                    <a:pt x="2794" y="9424"/>
                  </a:cubicBezTo>
                  <a:lnTo>
                    <a:pt x="2587" y="9424"/>
                  </a:lnTo>
                  <a:cubicBezTo>
                    <a:pt x="2134" y="9424"/>
                    <a:pt x="1766" y="9056"/>
                    <a:pt x="1766" y="8603"/>
                  </a:cubicBezTo>
                  <a:lnTo>
                    <a:pt x="1766" y="2955"/>
                  </a:lnTo>
                  <a:cubicBezTo>
                    <a:pt x="1766" y="2802"/>
                    <a:pt x="1651" y="2725"/>
                    <a:pt x="1536" y="2725"/>
                  </a:cubicBezTo>
                  <a:cubicBezTo>
                    <a:pt x="1420" y="2725"/>
                    <a:pt x="1305" y="2802"/>
                    <a:pt x="1305" y="2955"/>
                  </a:cubicBezTo>
                  <a:lnTo>
                    <a:pt x="1305" y="8603"/>
                  </a:lnTo>
                  <a:cubicBezTo>
                    <a:pt x="1305" y="9309"/>
                    <a:pt x="1881" y="9885"/>
                    <a:pt x="2587" y="9885"/>
                  </a:cubicBezTo>
                  <a:lnTo>
                    <a:pt x="2794" y="9885"/>
                  </a:lnTo>
                  <a:cubicBezTo>
                    <a:pt x="3500" y="9877"/>
                    <a:pt x="4068" y="9309"/>
                    <a:pt x="4076" y="8603"/>
                  </a:cubicBezTo>
                  <a:lnTo>
                    <a:pt x="4076" y="2042"/>
                  </a:lnTo>
                  <a:cubicBezTo>
                    <a:pt x="4068" y="914"/>
                    <a:pt x="3162" y="0"/>
                    <a:pt x="2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7" name="Google Shape;1827;p35"/>
            <p:cNvGrpSpPr/>
            <p:nvPr/>
          </p:nvGrpSpPr>
          <p:grpSpPr>
            <a:xfrm rot="2439191">
              <a:off x="8622743" y="496189"/>
              <a:ext cx="404540" cy="300193"/>
              <a:chOff x="5106686" y="4206941"/>
              <a:chExt cx="689379" cy="511616"/>
            </a:xfrm>
          </p:grpSpPr>
          <p:sp>
            <p:nvSpPr>
              <p:cNvPr id="1828" name="Google Shape;1828;p35"/>
              <p:cNvSpPr/>
              <p:nvPr/>
            </p:nvSpPr>
            <p:spPr>
              <a:xfrm>
                <a:off x="5106686" y="4206941"/>
                <a:ext cx="689379" cy="511616"/>
              </a:xfrm>
              <a:custGeom>
                <a:avLst/>
                <a:gdLst/>
                <a:ahLst/>
                <a:cxnLst/>
                <a:rect l="l" t="t" r="r" b="b"/>
                <a:pathLst>
                  <a:path w="12088" h="8971" extrusionOk="0">
                    <a:moveTo>
                      <a:pt x="5288" y="3823"/>
                    </a:moveTo>
                    <a:lnTo>
                      <a:pt x="5288" y="3823"/>
                    </a:lnTo>
                    <a:cubicBezTo>
                      <a:pt x="5289" y="3823"/>
                      <a:pt x="5488" y="3930"/>
                      <a:pt x="5795" y="4076"/>
                    </a:cubicBezTo>
                    <a:lnTo>
                      <a:pt x="6040" y="4191"/>
                    </a:lnTo>
                    <a:cubicBezTo>
                      <a:pt x="6125" y="4237"/>
                      <a:pt x="6217" y="4275"/>
                      <a:pt x="6317" y="4314"/>
                    </a:cubicBezTo>
                    <a:cubicBezTo>
                      <a:pt x="6509" y="4398"/>
                      <a:pt x="6723" y="4475"/>
                      <a:pt x="6938" y="4552"/>
                    </a:cubicBezTo>
                    <a:cubicBezTo>
                      <a:pt x="7146" y="4621"/>
                      <a:pt x="7368" y="4690"/>
                      <a:pt x="7568" y="4744"/>
                    </a:cubicBezTo>
                    <a:cubicBezTo>
                      <a:pt x="7675" y="4767"/>
                      <a:pt x="7775" y="4790"/>
                      <a:pt x="7867" y="4805"/>
                    </a:cubicBezTo>
                    <a:cubicBezTo>
                      <a:pt x="7945" y="4824"/>
                      <a:pt x="8022" y="4838"/>
                      <a:pt x="8095" y="4851"/>
                    </a:cubicBezTo>
                    <a:lnTo>
                      <a:pt x="8095" y="4851"/>
                    </a:lnTo>
                    <a:cubicBezTo>
                      <a:pt x="8028" y="4846"/>
                      <a:pt x="7957" y="4839"/>
                      <a:pt x="7882" y="4828"/>
                    </a:cubicBezTo>
                    <a:cubicBezTo>
                      <a:pt x="7767" y="4813"/>
                      <a:pt x="7652" y="4797"/>
                      <a:pt x="7537" y="4774"/>
                    </a:cubicBezTo>
                    <a:cubicBezTo>
                      <a:pt x="7299" y="4736"/>
                      <a:pt x="7046" y="4682"/>
                      <a:pt x="6793" y="4621"/>
                    </a:cubicBezTo>
                    <a:cubicBezTo>
                      <a:pt x="6539" y="4552"/>
                      <a:pt x="6301" y="4475"/>
                      <a:pt x="6071" y="4391"/>
                    </a:cubicBezTo>
                    <a:cubicBezTo>
                      <a:pt x="5841" y="4314"/>
                      <a:pt x="5634" y="4229"/>
                      <a:pt x="5450" y="4153"/>
                    </a:cubicBezTo>
                    <a:cubicBezTo>
                      <a:pt x="5273" y="4076"/>
                      <a:pt x="5127" y="4014"/>
                      <a:pt x="5027" y="3961"/>
                    </a:cubicBezTo>
                    <a:lnTo>
                      <a:pt x="4866" y="3884"/>
                    </a:lnTo>
                    <a:lnTo>
                      <a:pt x="4866" y="3892"/>
                    </a:lnTo>
                    <a:lnTo>
                      <a:pt x="5020" y="3984"/>
                    </a:lnTo>
                    <a:cubicBezTo>
                      <a:pt x="5066" y="4007"/>
                      <a:pt x="5127" y="4045"/>
                      <a:pt x="5196" y="4076"/>
                    </a:cubicBezTo>
                    <a:cubicBezTo>
                      <a:pt x="5273" y="4114"/>
                      <a:pt x="5350" y="4153"/>
                      <a:pt x="5434" y="4191"/>
                    </a:cubicBezTo>
                    <a:cubicBezTo>
                      <a:pt x="5526" y="4229"/>
                      <a:pt x="5618" y="4275"/>
                      <a:pt x="5726" y="4321"/>
                    </a:cubicBezTo>
                    <a:cubicBezTo>
                      <a:pt x="5826" y="4368"/>
                      <a:pt x="5941" y="4406"/>
                      <a:pt x="6056" y="4444"/>
                    </a:cubicBezTo>
                    <a:cubicBezTo>
                      <a:pt x="6163" y="4490"/>
                      <a:pt x="6286" y="4529"/>
                      <a:pt x="6409" y="4559"/>
                    </a:cubicBezTo>
                    <a:cubicBezTo>
                      <a:pt x="6532" y="4590"/>
                      <a:pt x="6662" y="4628"/>
                      <a:pt x="6785" y="4659"/>
                    </a:cubicBezTo>
                    <a:cubicBezTo>
                      <a:pt x="7038" y="4713"/>
                      <a:pt x="7291" y="4767"/>
                      <a:pt x="7529" y="4805"/>
                    </a:cubicBezTo>
                    <a:cubicBezTo>
                      <a:pt x="7652" y="4820"/>
                      <a:pt x="7767" y="4836"/>
                      <a:pt x="7882" y="4851"/>
                    </a:cubicBezTo>
                    <a:cubicBezTo>
                      <a:pt x="7990" y="4859"/>
                      <a:pt x="8097" y="4866"/>
                      <a:pt x="8189" y="4874"/>
                    </a:cubicBezTo>
                    <a:cubicBezTo>
                      <a:pt x="8286" y="4879"/>
                      <a:pt x="8373" y="4884"/>
                      <a:pt x="8450" y="4887"/>
                    </a:cubicBezTo>
                    <a:lnTo>
                      <a:pt x="8450" y="4887"/>
                    </a:lnTo>
                    <a:cubicBezTo>
                      <a:pt x="8424" y="4884"/>
                      <a:pt x="8396" y="4879"/>
                      <a:pt x="8366" y="4874"/>
                    </a:cubicBezTo>
                    <a:cubicBezTo>
                      <a:pt x="8297" y="4866"/>
                      <a:pt x="8220" y="4851"/>
                      <a:pt x="8135" y="4836"/>
                    </a:cubicBezTo>
                    <a:cubicBezTo>
                      <a:pt x="8051" y="4820"/>
                      <a:pt x="7967" y="4805"/>
                      <a:pt x="7867" y="4782"/>
                    </a:cubicBezTo>
                    <a:cubicBezTo>
                      <a:pt x="7775" y="4767"/>
                      <a:pt x="7675" y="4736"/>
                      <a:pt x="7575" y="4713"/>
                    </a:cubicBezTo>
                    <a:cubicBezTo>
                      <a:pt x="7376" y="4659"/>
                      <a:pt x="7161" y="4582"/>
                      <a:pt x="6946" y="4506"/>
                    </a:cubicBezTo>
                    <a:cubicBezTo>
                      <a:pt x="6532" y="4352"/>
                      <a:pt x="6117" y="4168"/>
                      <a:pt x="5810" y="4038"/>
                    </a:cubicBezTo>
                    <a:cubicBezTo>
                      <a:pt x="5496" y="3907"/>
                      <a:pt x="5289" y="3823"/>
                      <a:pt x="5288" y="3823"/>
                    </a:cubicBezTo>
                    <a:close/>
                    <a:moveTo>
                      <a:pt x="8450" y="4887"/>
                    </a:moveTo>
                    <a:lnTo>
                      <a:pt x="8450" y="4887"/>
                    </a:lnTo>
                    <a:cubicBezTo>
                      <a:pt x="8463" y="4888"/>
                      <a:pt x="8476" y="4889"/>
                      <a:pt x="8489" y="4889"/>
                    </a:cubicBezTo>
                    <a:lnTo>
                      <a:pt x="8538" y="4892"/>
                    </a:lnTo>
                    <a:lnTo>
                      <a:pt x="8538" y="4892"/>
                    </a:lnTo>
                    <a:cubicBezTo>
                      <a:pt x="8550" y="4891"/>
                      <a:pt x="8562" y="4890"/>
                      <a:pt x="8573" y="4889"/>
                    </a:cubicBezTo>
                    <a:lnTo>
                      <a:pt x="8558" y="4889"/>
                    </a:lnTo>
                    <a:cubicBezTo>
                      <a:pt x="8524" y="4889"/>
                      <a:pt x="8488" y="4888"/>
                      <a:pt x="8450" y="4887"/>
                    </a:cubicBezTo>
                    <a:close/>
                    <a:moveTo>
                      <a:pt x="2495" y="223"/>
                    </a:moveTo>
                    <a:lnTo>
                      <a:pt x="2825" y="316"/>
                    </a:lnTo>
                    <a:cubicBezTo>
                      <a:pt x="4490" y="745"/>
                      <a:pt x="7268" y="1474"/>
                      <a:pt x="8811" y="4874"/>
                    </a:cubicBezTo>
                    <a:cubicBezTo>
                      <a:pt x="8780" y="4889"/>
                      <a:pt x="8734" y="4889"/>
                      <a:pt x="8688" y="4897"/>
                    </a:cubicBezTo>
                    <a:lnTo>
                      <a:pt x="8657" y="4897"/>
                    </a:lnTo>
                    <a:lnTo>
                      <a:pt x="8538" y="4892"/>
                    </a:lnTo>
                    <a:lnTo>
                      <a:pt x="8538" y="4892"/>
                    </a:lnTo>
                    <a:cubicBezTo>
                      <a:pt x="8414" y="4899"/>
                      <a:pt x="8263" y="4905"/>
                      <a:pt x="8090" y="4905"/>
                    </a:cubicBezTo>
                    <a:cubicBezTo>
                      <a:pt x="6944" y="4905"/>
                      <a:pt x="4867" y="4649"/>
                      <a:pt x="3853" y="2963"/>
                    </a:cubicBezTo>
                    <a:cubicBezTo>
                      <a:pt x="3661" y="2556"/>
                      <a:pt x="3485" y="2180"/>
                      <a:pt x="3339" y="1843"/>
                    </a:cubicBezTo>
                    <a:cubicBezTo>
                      <a:pt x="3009" y="1121"/>
                      <a:pt x="2764" y="576"/>
                      <a:pt x="2495" y="223"/>
                    </a:cubicBezTo>
                    <a:close/>
                    <a:moveTo>
                      <a:pt x="5164" y="6321"/>
                    </a:moveTo>
                    <a:cubicBezTo>
                      <a:pt x="6550" y="6321"/>
                      <a:pt x="7910" y="6628"/>
                      <a:pt x="8496" y="6777"/>
                    </a:cubicBezTo>
                    <a:lnTo>
                      <a:pt x="8435" y="6793"/>
                    </a:lnTo>
                    <a:cubicBezTo>
                      <a:pt x="8335" y="6777"/>
                      <a:pt x="8135" y="6754"/>
                      <a:pt x="7882" y="6731"/>
                    </a:cubicBezTo>
                    <a:cubicBezTo>
                      <a:pt x="7506" y="6700"/>
                      <a:pt x="7007" y="6670"/>
                      <a:pt x="6509" y="6662"/>
                    </a:cubicBezTo>
                    <a:cubicBezTo>
                      <a:pt x="6255" y="6662"/>
                      <a:pt x="6002" y="6662"/>
                      <a:pt x="5764" y="6670"/>
                    </a:cubicBezTo>
                    <a:cubicBezTo>
                      <a:pt x="5649" y="6677"/>
                      <a:pt x="5534" y="6677"/>
                      <a:pt x="5427" y="6685"/>
                    </a:cubicBezTo>
                    <a:lnTo>
                      <a:pt x="5127" y="6708"/>
                    </a:lnTo>
                    <a:cubicBezTo>
                      <a:pt x="4935" y="6731"/>
                      <a:pt x="4782" y="6746"/>
                      <a:pt x="4674" y="6762"/>
                    </a:cubicBezTo>
                    <a:lnTo>
                      <a:pt x="4506" y="6785"/>
                    </a:lnTo>
                    <a:lnTo>
                      <a:pt x="4506" y="6793"/>
                    </a:lnTo>
                    <a:lnTo>
                      <a:pt x="5127" y="6762"/>
                    </a:lnTo>
                    <a:cubicBezTo>
                      <a:pt x="5503" y="6739"/>
                      <a:pt x="6002" y="6716"/>
                      <a:pt x="6501" y="6708"/>
                    </a:cubicBezTo>
                    <a:cubicBezTo>
                      <a:pt x="7007" y="6708"/>
                      <a:pt x="7506" y="6731"/>
                      <a:pt x="7882" y="6754"/>
                    </a:cubicBezTo>
                    <a:cubicBezTo>
                      <a:pt x="8112" y="6770"/>
                      <a:pt x="8297" y="6785"/>
                      <a:pt x="8404" y="6793"/>
                    </a:cubicBezTo>
                    <a:cubicBezTo>
                      <a:pt x="8304" y="6808"/>
                      <a:pt x="8182" y="6831"/>
                      <a:pt x="8028" y="6854"/>
                    </a:cubicBezTo>
                    <a:cubicBezTo>
                      <a:pt x="7713" y="6892"/>
                      <a:pt x="7284" y="6946"/>
                      <a:pt x="6862" y="6969"/>
                    </a:cubicBezTo>
                    <a:cubicBezTo>
                      <a:pt x="6440" y="7000"/>
                      <a:pt x="6010" y="7007"/>
                      <a:pt x="5687" y="7023"/>
                    </a:cubicBezTo>
                    <a:lnTo>
                      <a:pt x="5158" y="7038"/>
                    </a:lnTo>
                    <a:lnTo>
                      <a:pt x="5158" y="7046"/>
                    </a:lnTo>
                    <a:lnTo>
                      <a:pt x="5304" y="7053"/>
                    </a:lnTo>
                    <a:cubicBezTo>
                      <a:pt x="5404" y="7061"/>
                      <a:pt x="5534" y="7069"/>
                      <a:pt x="5687" y="7069"/>
                    </a:cubicBezTo>
                    <a:lnTo>
                      <a:pt x="5948" y="7069"/>
                    </a:lnTo>
                    <a:cubicBezTo>
                      <a:pt x="6040" y="7069"/>
                      <a:pt x="6140" y="7069"/>
                      <a:pt x="6232" y="7061"/>
                    </a:cubicBezTo>
                    <a:cubicBezTo>
                      <a:pt x="6440" y="7053"/>
                      <a:pt x="6647" y="7038"/>
                      <a:pt x="6862" y="7015"/>
                    </a:cubicBezTo>
                    <a:cubicBezTo>
                      <a:pt x="7291" y="6977"/>
                      <a:pt x="7713" y="6923"/>
                      <a:pt x="8028" y="6869"/>
                    </a:cubicBezTo>
                    <a:cubicBezTo>
                      <a:pt x="8205" y="6839"/>
                      <a:pt x="8343" y="6816"/>
                      <a:pt x="8435" y="6800"/>
                    </a:cubicBezTo>
                    <a:lnTo>
                      <a:pt x="8504" y="6808"/>
                    </a:lnTo>
                    <a:lnTo>
                      <a:pt x="8504" y="6800"/>
                    </a:lnTo>
                    <a:lnTo>
                      <a:pt x="8458" y="6793"/>
                    </a:lnTo>
                    <a:lnTo>
                      <a:pt x="8504" y="6785"/>
                    </a:lnTo>
                    <a:lnTo>
                      <a:pt x="8665" y="6823"/>
                    </a:lnTo>
                    <a:lnTo>
                      <a:pt x="8519" y="6869"/>
                    </a:lnTo>
                    <a:cubicBezTo>
                      <a:pt x="8366" y="6915"/>
                      <a:pt x="8135" y="6977"/>
                      <a:pt x="7859" y="7046"/>
                    </a:cubicBezTo>
                    <a:cubicBezTo>
                      <a:pt x="7729" y="7076"/>
                      <a:pt x="7575" y="7115"/>
                      <a:pt x="7422" y="7146"/>
                    </a:cubicBezTo>
                    <a:cubicBezTo>
                      <a:pt x="7261" y="7184"/>
                      <a:pt x="7092" y="7215"/>
                      <a:pt x="6923" y="7253"/>
                    </a:cubicBezTo>
                    <a:cubicBezTo>
                      <a:pt x="6578" y="7314"/>
                      <a:pt x="6209" y="7376"/>
                      <a:pt x="5833" y="7422"/>
                    </a:cubicBezTo>
                    <a:cubicBezTo>
                      <a:pt x="5465" y="7468"/>
                      <a:pt x="5089" y="7499"/>
                      <a:pt x="4736" y="7522"/>
                    </a:cubicBezTo>
                    <a:cubicBezTo>
                      <a:pt x="4391" y="7537"/>
                      <a:pt x="4061" y="7568"/>
                      <a:pt x="3777" y="7575"/>
                    </a:cubicBezTo>
                    <a:cubicBezTo>
                      <a:pt x="3638" y="7575"/>
                      <a:pt x="3508" y="7583"/>
                      <a:pt x="3393" y="7583"/>
                    </a:cubicBezTo>
                    <a:lnTo>
                      <a:pt x="3101" y="7591"/>
                    </a:lnTo>
                    <a:lnTo>
                      <a:pt x="2840" y="7598"/>
                    </a:lnTo>
                    <a:lnTo>
                      <a:pt x="2840" y="7614"/>
                    </a:lnTo>
                    <a:lnTo>
                      <a:pt x="3101" y="7637"/>
                    </a:lnTo>
                    <a:cubicBezTo>
                      <a:pt x="3178" y="7644"/>
                      <a:pt x="3278" y="7652"/>
                      <a:pt x="3393" y="7652"/>
                    </a:cubicBezTo>
                    <a:cubicBezTo>
                      <a:pt x="3508" y="7660"/>
                      <a:pt x="3638" y="7667"/>
                      <a:pt x="3777" y="7667"/>
                    </a:cubicBezTo>
                    <a:lnTo>
                      <a:pt x="4237" y="7667"/>
                    </a:lnTo>
                    <a:cubicBezTo>
                      <a:pt x="4398" y="7667"/>
                      <a:pt x="4567" y="7652"/>
                      <a:pt x="4744" y="7644"/>
                    </a:cubicBezTo>
                    <a:cubicBezTo>
                      <a:pt x="4928" y="7637"/>
                      <a:pt x="5104" y="7614"/>
                      <a:pt x="5288" y="7591"/>
                    </a:cubicBezTo>
                    <a:cubicBezTo>
                      <a:pt x="5473" y="7568"/>
                      <a:pt x="5664" y="7545"/>
                      <a:pt x="5849" y="7514"/>
                    </a:cubicBezTo>
                    <a:cubicBezTo>
                      <a:pt x="6217" y="7460"/>
                      <a:pt x="6593" y="7391"/>
                      <a:pt x="6938" y="7314"/>
                    </a:cubicBezTo>
                    <a:cubicBezTo>
                      <a:pt x="7107" y="7276"/>
                      <a:pt x="7276" y="7245"/>
                      <a:pt x="7429" y="7199"/>
                    </a:cubicBezTo>
                    <a:cubicBezTo>
                      <a:pt x="7591" y="7161"/>
                      <a:pt x="7736" y="7123"/>
                      <a:pt x="7875" y="7084"/>
                    </a:cubicBezTo>
                    <a:cubicBezTo>
                      <a:pt x="8143" y="7007"/>
                      <a:pt x="8373" y="6938"/>
                      <a:pt x="8527" y="6885"/>
                    </a:cubicBezTo>
                    <a:lnTo>
                      <a:pt x="8688" y="6831"/>
                    </a:lnTo>
                    <a:lnTo>
                      <a:pt x="8703" y="6831"/>
                    </a:lnTo>
                    <a:cubicBezTo>
                      <a:pt x="8673" y="6885"/>
                      <a:pt x="8642" y="6923"/>
                      <a:pt x="8611" y="6969"/>
                    </a:cubicBezTo>
                    <a:lnTo>
                      <a:pt x="8489" y="7069"/>
                    </a:lnTo>
                    <a:cubicBezTo>
                      <a:pt x="8412" y="7130"/>
                      <a:pt x="8289" y="7222"/>
                      <a:pt x="8143" y="7314"/>
                    </a:cubicBezTo>
                    <a:cubicBezTo>
                      <a:pt x="8074" y="7368"/>
                      <a:pt x="7990" y="7414"/>
                      <a:pt x="7905" y="7468"/>
                    </a:cubicBezTo>
                    <a:cubicBezTo>
                      <a:pt x="7821" y="7529"/>
                      <a:pt x="7729" y="7575"/>
                      <a:pt x="7629" y="7629"/>
                    </a:cubicBezTo>
                    <a:cubicBezTo>
                      <a:pt x="7437" y="7736"/>
                      <a:pt x="7222" y="7836"/>
                      <a:pt x="7007" y="7928"/>
                    </a:cubicBezTo>
                    <a:cubicBezTo>
                      <a:pt x="6793" y="8028"/>
                      <a:pt x="6570" y="8097"/>
                      <a:pt x="6363" y="8166"/>
                    </a:cubicBezTo>
                    <a:cubicBezTo>
                      <a:pt x="6156" y="8235"/>
                      <a:pt x="5956" y="8289"/>
                      <a:pt x="5787" y="8327"/>
                    </a:cubicBezTo>
                    <a:cubicBezTo>
                      <a:pt x="5618" y="8366"/>
                      <a:pt x="5473" y="8396"/>
                      <a:pt x="5373" y="8412"/>
                    </a:cubicBezTo>
                    <a:lnTo>
                      <a:pt x="5212" y="8442"/>
                    </a:lnTo>
                    <a:lnTo>
                      <a:pt x="5212" y="8450"/>
                    </a:lnTo>
                    <a:lnTo>
                      <a:pt x="5373" y="8435"/>
                    </a:lnTo>
                    <a:cubicBezTo>
                      <a:pt x="5427" y="8435"/>
                      <a:pt x="5488" y="8419"/>
                      <a:pt x="5557" y="8412"/>
                    </a:cubicBezTo>
                    <a:cubicBezTo>
                      <a:pt x="5626" y="8404"/>
                      <a:pt x="5710" y="8389"/>
                      <a:pt x="5795" y="8373"/>
                    </a:cubicBezTo>
                    <a:cubicBezTo>
                      <a:pt x="5879" y="8350"/>
                      <a:pt x="5979" y="8335"/>
                      <a:pt x="6079" y="8312"/>
                    </a:cubicBezTo>
                    <a:cubicBezTo>
                      <a:pt x="6171" y="8289"/>
                      <a:pt x="6278" y="8251"/>
                      <a:pt x="6386" y="8220"/>
                    </a:cubicBezTo>
                    <a:cubicBezTo>
                      <a:pt x="6493" y="8189"/>
                      <a:pt x="6601" y="8151"/>
                      <a:pt x="6708" y="8112"/>
                    </a:cubicBezTo>
                    <a:cubicBezTo>
                      <a:pt x="6816" y="8066"/>
                      <a:pt x="6923" y="8020"/>
                      <a:pt x="7030" y="7974"/>
                    </a:cubicBezTo>
                    <a:cubicBezTo>
                      <a:pt x="7245" y="7882"/>
                      <a:pt x="7460" y="7767"/>
                      <a:pt x="7652" y="7660"/>
                    </a:cubicBezTo>
                    <a:cubicBezTo>
                      <a:pt x="7744" y="7606"/>
                      <a:pt x="7844" y="7552"/>
                      <a:pt x="7921" y="7491"/>
                    </a:cubicBezTo>
                    <a:cubicBezTo>
                      <a:pt x="8005" y="7437"/>
                      <a:pt x="8089" y="7383"/>
                      <a:pt x="8159" y="7330"/>
                    </a:cubicBezTo>
                    <a:cubicBezTo>
                      <a:pt x="8304" y="7230"/>
                      <a:pt x="8419" y="7138"/>
                      <a:pt x="8496" y="7076"/>
                    </a:cubicBezTo>
                    <a:lnTo>
                      <a:pt x="8596" y="6992"/>
                    </a:lnTo>
                    <a:lnTo>
                      <a:pt x="8596" y="6992"/>
                    </a:lnTo>
                    <a:cubicBezTo>
                      <a:pt x="7533" y="8396"/>
                      <a:pt x="6183" y="8847"/>
                      <a:pt x="4871" y="8847"/>
                    </a:cubicBezTo>
                    <a:cubicBezTo>
                      <a:pt x="3056" y="8847"/>
                      <a:pt x="1314" y="7984"/>
                      <a:pt x="507" y="7583"/>
                    </a:cubicBezTo>
                    <a:lnTo>
                      <a:pt x="446" y="7552"/>
                    </a:lnTo>
                    <a:cubicBezTo>
                      <a:pt x="684" y="7491"/>
                      <a:pt x="922" y="7414"/>
                      <a:pt x="1152" y="7314"/>
                    </a:cubicBezTo>
                    <a:cubicBezTo>
                      <a:pt x="1559" y="7169"/>
                      <a:pt x="2165" y="6931"/>
                      <a:pt x="3186" y="6601"/>
                    </a:cubicBezTo>
                    <a:cubicBezTo>
                      <a:pt x="3791" y="6395"/>
                      <a:pt x="4481" y="6321"/>
                      <a:pt x="5164" y="6321"/>
                    </a:cubicBezTo>
                    <a:close/>
                    <a:moveTo>
                      <a:pt x="2104" y="1"/>
                    </a:moveTo>
                    <a:lnTo>
                      <a:pt x="2272" y="170"/>
                    </a:lnTo>
                    <a:cubicBezTo>
                      <a:pt x="2579" y="484"/>
                      <a:pt x="2848" y="1083"/>
                      <a:pt x="3232" y="1904"/>
                    </a:cubicBezTo>
                    <a:cubicBezTo>
                      <a:pt x="3378" y="2242"/>
                      <a:pt x="3546" y="2618"/>
                      <a:pt x="3754" y="3032"/>
                    </a:cubicBezTo>
                    <a:cubicBezTo>
                      <a:pt x="4800" y="4782"/>
                      <a:pt x="6950" y="5036"/>
                      <a:pt x="8115" y="5036"/>
                    </a:cubicBezTo>
                    <a:cubicBezTo>
                      <a:pt x="8513" y="5036"/>
                      <a:pt x="8796" y="5007"/>
                      <a:pt x="8880" y="4997"/>
                    </a:cubicBezTo>
                    <a:cubicBezTo>
                      <a:pt x="9701" y="5710"/>
                      <a:pt x="10476" y="6340"/>
                      <a:pt x="11220" y="6900"/>
                    </a:cubicBezTo>
                    <a:cubicBezTo>
                      <a:pt x="10848" y="6765"/>
                      <a:pt x="10287" y="6607"/>
                      <a:pt x="9689" y="6607"/>
                    </a:cubicBezTo>
                    <a:cubicBezTo>
                      <a:pt x="9399" y="6607"/>
                      <a:pt x="9101" y="6644"/>
                      <a:pt x="8811" y="6739"/>
                    </a:cubicBezTo>
                    <a:cubicBezTo>
                      <a:pt x="8624" y="6684"/>
                      <a:pt x="6917" y="6204"/>
                      <a:pt x="5162" y="6204"/>
                    </a:cubicBezTo>
                    <a:cubicBezTo>
                      <a:pt x="4468" y="6204"/>
                      <a:pt x="3765" y="6279"/>
                      <a:pt x="3147" y="6486"/>
                    </a:cubicBezTo>
                    <a:cubicBezTo>
                      <a:pt x="2127" y="6823"/>
                      <a:pt x="1520" y="7053"/>
                      <a:pt x="1114" y="7199"/>
                    </a:cubicBezTo>
                    <a:cubicBezTo>
                      <a:pt x="623" y="7391"/>
                      <a:pt x="454" y="7453"/>
                      <a:pt x="239" y="7460"/>
                    </a:cubicBezTo>
                    <a:lnTo>
                      <a:pt x="1" y="7468"/>
                    </a:lnTo>
                    <a:lnTo>
                      <a:pt x="216" y="7575"/>
                    </a:lnTo>
                    <a:lnTo>
                      <a:pt x="454" y="7690"/>
                    </a:lnTo>
                    <a:cubicBezTo>
                      <a:pt x="1273" y="8096"/>
                      <a:pt x="3036" y="8971"/>
                      <a:pt x="4879" y="8971"/>
                    </a:cubicBezTo>
                    <a:cubicBezTo>
                      <a:pt x="6282" y="8971"/>
                      <a:pt x="7730" y="8463"/>
                      <a:pt x="8842" y="6854"/>
                    </a:cubicBezTo>
                    <a:cubicBezTo>
                      <a:pt x="9114" y="6765"/>
                      <a:pt x="9397" y="6730"/>
                      <a:pt x="9673" y="6730"/>
                    </a:cubicBezTo>
                    <a:cubicBezTo>
                      <a:pt x="10688" y="6730"/>
                      <a:pt x="11615" y="7201"/>
                      <a:pt x="11627" y="7207"/>
                    </a:cubicBezTo>
                    <a:cubicBezTo>
                      <a:pt x="11773" y="7314"/>
                      <a:pt x="11919" y="7414"/>
                      <a:pt x="12065" y="7522"/>
                    </a:cubicBezTo>
                    <a:cubicBezTo>
                      <a:pt x="12072" y="7476"/>
                      <a:pt x="12080" y="7437"/>
                      <a:pt x="12088" y="7391"/>
                    </a:cubicBezTo>
                    <a:cubicBezTo>
                      <a:pt x="10998" y="6616"/>
                      <a:pt x="9947" y="5780"/>
                      <a:pt x="8941" y="4897"/>
                    </a:cubicBezTo>
                    <a:cubicBezTo>
                      <a:pt x="7383" y="1398"/>
                      <a:pt x="4429" y="623"/>
                      <a:pt x="2848" y="208"/>
                    </a:cubicBezTo>
                    <a:cubicBezTo>
                      <a:pt x="2656" y="162"/>
                      <a:pt x="2480" y="116"/>
                      <a:pt x="2326" y="70"/>
                    </a:cubicBezTo>
                    <a:lnTo>
                      <a:pt x="2104" y="1"/>
                    </a:lnTo>
                    <a:close/>
                  </a:path>
                </a:pathLst>
              </a:custGeom>
              <a:solidFill>
                <a:srgbClr val="A58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35"/>
              <p:cNvSpPr/>
              <p:nvPr/>
            </p:nvSpPr>
            <p:spPr>
              <a:xfrm>
                <a:off x="5326881" y="4264314"/>
                <a:ext cx="279675" cy="221048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3876" extrusionOk="0">
                    <a:moveTo>
                      <a:pt x="177" y="1627"/>
                    </a:moveTo>
                    <a:lnTo>
                      <a:pt x="353" y="1765"/>
                    </a:lnTo>
                    <a:cubicBezTo>
                      <a:pt x="414" y="1804"/>
                      <a:pt x="483" y="1857"/>
                      <a:pt x="568" y="1911"/>
                    </a:cubicBezTo>
                    <a:cubicBezTo>
                      <a:pt x="652" y="1972"/>
                      <a:pt x="744" y="2034"/>
                      <a:pt x="844" y="2103"/>
                    </a:cubicBezTo>
                    <a:cubicBezTo>
                      <a:pt x="952" y="2180"/>
                      <a:pt x="1067" y="2241"/>
                      <a:pt x="1182" y="2318"/>
                    </a:cubicBezTo>
                    <a:cubicBezTo>
                      <a:pt x="1305" y="2395"/>
                      <a:pt x="1435" y="2464"/>
                      <a:pt x="1566" y="2540"/>
                    </a:cubicBezTo>
                    <a:cubicBezTo>
                      <a:pt x="1696" y="2617"/>
                      <a:pt x="1842" y="2686"/>
                      <a:pt x="1988" y="2755"/>
                    </a:cubicBezTo>
                    <a:cubicBezTo>
                      <a:pt x="2133" y="2832"/>
                      <a:pt x="2287" y="2901"/>
                      <a:pt x="2433" y="2970"/>
                    </a:cubicBezTo>
                    <a:cubicBezTo>
                      <a:pt x="2732" y="3108"/>
                      <a:pt x="3039" y="3239"/>
                      <a:pt x="3323" y="3346"/>
                    </a:cubicBezTo>
                    <a:cubicBezTo>
                      <a:pt x="3469" y="3408"/>
                      <a:pt x="3615" y="3461"/>
                      <a:pt x="3745" y="3507"/>
                    </a:cubicBezTo>
                    <a:cubicBezTo>
                      <a:pt x="3875" y="3553"/>
                      <a:pt x="4006" y="3599"/>
                      <a:pt x="4121" y="3638"/>
                    </a:cubicBezTo>
                    <a:cubicBezTo>
                      <a:pt x="4351" y="3715"/>
                      <a:pt x="4551" y="3776"/>
                      <a:pt x="4689" y="3814"/>
                    </a:cubicBezTo>
                    <a:lnTo>
                      <a:pt x="4855" y="3862"/>
                    </a:lnTo>
                    <a:lnTo>
                      <a:pt x="4855" y="3862"/>
                    </a:lnTo>
                    <a:lnTo>
                      <a:pt x="4697" y="3807"/>
                    </a:lnTo>
                    <a:cubicBezTo>
                      <a:pt x="4558" y="3768"/>
                      <a:pt x="4367" y="3699"/>
                      <a:pt x="4129" y="3615"/>
                    </a:cubicBezTo>
                    <a:cubicBezTo>
                      <a:pt x="3898" y="3530"/>
                      <a:pt x="3630" y="3431"/>
                      <a:pt x="3346" y="3315"/>
                    </a:cubicBezTo>
                    <a:cubicBezTo>
                      <a:pt x="3054" y="3200"/>
                      <a:pt x="2755" y="3070"/>
                      <a:pt x="2456" y="2932"/>
                    </a:cubicBezTo>
                    <a:cubicBezTo>
                      <a:pt x="2164" y="2786"/>
                      <a:pt x="1872" y="2632"/>
                      <a:pt x="1604" y="2487"/>
                    </a:cubicBezTo>
                    <a:cubicBezTo>
                      <a:pt x="1328" y="2341"/>
                      <a:pt x="1082" y="2203"/>
                      <a:pt x="867" y="2065"/>
                    </a:cubicBezTo>
                    <a:cubicBezTo>
                      <a:pt x="660" y="1934"/>
                      <a:pt x="483" y="1827"/>
                      <a:pt x="368" y="1750"/>
                    </a:cubicBezTo>
                    <a:lnTo>
                      <a:pt x="177" y="1627"/>
                    </a:lnTo>
                    <a:close/>
                    <a:moveTo>
                      <a:pt x="4855" y="3862"/>
                    </a:moveTo>
                    <a:lnTo>
                      <a:pt x="4873" y="3868"/>
                    </a:lnTo>
                    <a:lnTo>
                      <a:pt x="4873" y="3868"/>
                    </a:lnTo>
                    <a:lnTo>
                      <a:pt x="4868" y="3865"/>
                    </a:lnTo>
                    <a:lnTo>
                      <a:pt x="4868" y="3865"/>
                    </a:lnTo>
                    <a:lnTo>
                      <a:pt x="4855" y="3862"/>
                    </a:lnTo>
                    <a:close/>
                    <a:moveTo>
                      <a:pt x="8" y="0"/>
                    </a:moveTo>
                    <a:lnTo>
                      <a:pt x="0" y="8"/>
                    </a:lnTo>
                    <a:lnTo>
                      <a:pt x="192" y="192"/>
                    </a:lnTo>
                    <a:cubicBezTo>
                      <a:pt x="253" y="253"/>
                      <a:pt x="330" y="323"/>
                      <a:pt x="414" y="399"/>
                    </a:cubicBezTo>
                    <a:cubicBezTo>
                      <a:pt x="506" y="476"/>
                      <a:pt x="606" y="568"/>
                      <a:pt x="714" y="668"/>
                    </a:cubicBezTo>
                    <a:lnTo>
                      <a:pt x="1067" y="975"/>
                    </a:lnTo>
                    <a:cubicBezTo>
                      <a:pt x="1197" y="1090"/>
                      <a:pt x="1335" y="1205"/>
                      <a:pt x="1473" y="1320"/>
                    </a:cubicBezTo>
                    <a:lnTo>
                      <a:pt x="2348" y="2042"/>
                    </a:lnTo>
                    <a:cubicBezTo>
                      <a:pt x="2648" y="2287"/>
                      <a:pt x="2947" y="2533"/>
                      <a:pt x="3238" y="2755"/>
                    </a:cubicBezTo>
                    <a:cubicBezTo>
                      <a:pt x="3522" y="2978"/>
                      <a:pt x="3799" y="3177"/>
                      <a:pt x="4044" y="3338"/>
                    </a:cubicBezTo>
                    <a:cubicBezTo>
                      <a:pt x="4290" y="3500"/>
                      <a:pt x="4489" y="3622"/>
                      <a:pt x="4643" y="3707"/>
                    </a:cubicBezTo>
                    <a:lnTo>
                      <a:pt x="4804" y="3807"/>
                    </a:lnTo>
                    <a:lnTo>
                      <a:pt x="4873" y="3860"/>
                    </a:lnTo>
                    <a:cubicBezTo>
                      <a:pt x="4712" y="3776"/>
                      <a:pt x="3845" y="3331"/>
                      <a:pt x="2993" y="2855"/>
                    </a:cubicBezTo>
                    <a:lnTo>
                      <a:pt x="1696" y="2118"/>
                    </a:lnTo>
                    <a:lnTo>
                      <a:pt x="1105" y="1788"/>
                    </a:lnTo>
                    <a:lnTo>
                      <a:pt x="1105" y="1796"/>
                    </a:lnTo>
                    <a:cubicBezTo>
                      <a:pt x="1105" y="1796"/>
                      <a:pt x="1328" y="1942"/>
                      <a:pt x="1681" y="2157"/>
                    </a:cubicBezTo>
                    <a:cubicBezTo>
                      <a:pt x="1849" y="2264"/>
                      <a:pt x="2057" y="2387"/>
                      <a:pt x="2279" y="2510"/>
                    </a:cubicBezTo>
                    <a:cubicBezTo>
                      <a:pt x="2502" y="2632"/>
                      <a:pt x="2740" y="2771"/>
                      <a:pt x="2978" y="2893"/>
                    </a:cubicBezTo>
                    <a:cubicBezTo>
                      <a:pt x="3453" y="3154"/>
                      <a:pt x="3937" y="3400"/>
                      <a:pt x="4298" y="3584"/>
                    </a:cubicBezTo>
                    <a:lnTo>
                      <a:pt x="4868" y="3865"/>
                    </a:lnTo>
                    <a:lnTo>
                      <a:pt x="4868" y="3865"/>
                    </a:lnTo>
                    <a:lnTo>
                      <a:pt x="4904" y="3876"/>
                    </a:lnTo>
                    <a:lnTo>
                      <a:pt x="4881" y="3837"/>
                    </a:lnTo>
                    <a:lnTo>
                      <a:pt x="4873" y="3837"/>
                    </a:lnTo>
                    <a:lnTo>
                      <a:pt x="4888" y="3860"/>
                    </a:lnTo>
                    <a:lnTo>
                      <a:pt x="4888" y="3860"/>
                    </a:lnTo>
                    <a:lnTo>
                      <a:pt x="4842" y="3822"/>
                    </a:lnTo>
                    <a:lnTo>
                      <a:pt x="4873" y="3837"/>
                    </a:lnTo>
                    <a:lnTo>
                      <a:pt x="4873" y="3837"/>
                    </a:lnTo>
                    <a:lnTo>
                      <a:pt x="4789" y="3730"/>
                    </a:lnTo>
                    <a:cubicBezTo>
                      <a:pt x="4712" y="3622"/>
                      <a:pt x="4604" y="3477"/>
                      <a:pt x="4466" y="3308"/>
                    </a:cubicBezTo>
                    <a:cubicBezTo>
                      <a:pt x="4136" y="2886"/>
                      <a:pt x="3783" y="2487"/>
                      <a:pt x="3407" y="2103"/>
                    </a:cubicBezTo>
                    <a:cubicBezTo>
                      <a:pt x="3200" y="1896"/>
                      <a:pt x="2993" y="1696"/>
                      <a:pt x="2793" y="1512"/>
                    </a:cubicBezTo>
                    <a:cubicBezTo>
                      <a:pt x="2686" y="1420"/>
                      <a:pt x="2586" y="1336"/>
                      <a:pt x="2494" y="1251"/>
                    </a:cubicBezTo>
                    <a:cubicBezTo>
                      <a:pt x="2394" y="1174"/>
                      <a:pt x="2302" y="1098"/>
                      <a:pt x="2218" y="1036"/>
                    </a:cubicBezTo>
                    <a:cubicBezTo>
                      <a:pt x="2041" y="898"/>
                      <a:pt x="1896" y="791"/>
                      <a:pt x="1788" y="722"/>
                    </a:cubicBezTo>
                    <a:lnTo>
                      <a:pt x="1627" y="606"/>
                    </a:lnTo>
                    <a:lnTo>
                      <a:pt x="1627" y="606"/>
                    </a:lnTo>
                    <a:cubicBezTo>
                      <a:pt x="1627" y="607"/>
                      <a:pt x="1857" y="783"/>
                      <a:pt x="2187" y="1067"/>
                    </a:cubicBezTo>
                    <a:cubicBezTo>
                      <a:pt x="2525" y="1343"/>
                      <a:pt x="2962" y="1727"/>
                      <a:pt x="3377" y="2134"/>
                    </a:cubicBezTo>
                    <a:cubicBezTo>
                      <a:pt x="3584" y="2341"/>
                      <a:pt x="3783" y="2548"/>
                      <a:pt x="3968" y="2748"/>
                    </a:cubicBezTo>
                    <a:cubicBezTo>
                      <a:pt x="4152" y="2955"/>
                      <a:pt x="4321" y="3147"/>
                      <a:pt x="4451" y="3315"/>
                    </a:cubicBezTo>
                    <a:cubicBezTo>
                      <a:pt x="4589" y="3484"/>
                      <a:pt x="4704" y="3622"/>
                      <a:pt x="4781" y="3730"/>
                    </a:cubicBezTo>
                    <a:lnTo>
                      <a:pt x="4858" y="3822"/>
                    </a:lnTo>
                    <a:lnTo>
                      <a:pt x="4858" y="3822"/>
                    </a:lnTo>
                    <a:lnTo>
                      <a:pt x="4781" y="3776"/>
                    </a:lnTo>
                    <a:cubicBezTo>
                      <a:pt x="4697" y="3707"/>
                      <a:pt x="4566" y="3599"/>
                      <a:pt x="4413" y="3469"/>
                    </a:cubicBezTo>
                    <a:cubicBezTo>
                      <a:pt x="4113" y="3216"/>
                      <a:pt x="3730" y="2870"/>
                      <a:pt x="3354" y="2517"/>
                    </a:cubicBezTo>
                    <a:cubicBezTo>
                      <a:pt x="2978" y="2164"/>
                      <a:pt x="2617" y="1788"/>
                      <a:pt x="2325" y="1527"/>
                    </a:cubicBezTo>
                    <a:cubicBezTo>
                      <a:pt x="2041" y="1259"/>
                      <a:pt x="1850" y="1090"/>
                      <a:pt x="1849" y="1090"/>
                    </a:cubicBezTo>
                    <a:lnTo>
                      <a:pt x="1849" y="1090"/>
                    </a:lnTo>
                    <a:cubicBezTo>
                      <a:pt x="1850" y="1090"/>
                      <a:pt x="2018" y="1282"/>
                      <a:pt x="2295" y="1550"/>
                    </a:cubicBezTo>
                    <a:cubicBezTo>
                      <a:pt x="2433" y="1689"/>
                      <a:pt x="2586" y="1850"/>
                      <a:pt x="2763" y="2019"/>
                    </a:cubicBezTo>
                    <a:cubicBezTo>
                      <a:pt x="2939" y="2187"/>
                      <a:pt x="3131" y="2364"/>
                      <a:pt x="3323" y="2533"/>
                    </a:cubicBezTo>
                    <a:cubicBezTo>
                      <a:pt x="3707" y="2886"/>
                      <a:pt x="4090" y="3223"/>
                      <a:pt x="4397" y="3469"/>
                    </a:cubicBezTo>
                    <a:cubicBezTo>
                      <a:pt x="4520" y="3569"/>
                      <a:pt x="4628" y="3661"/>
                      <a:pt x="4712" y="3722"/>
                    </a:cubicBezTo>
                    <a:lnTo>
                      <a:pt x="4651" y="3684"/>
                    </a:lnTo>
                    <a:cubicBezTo>
                      <a:pt x="4505" y="3599"/>
                      <a:pt x="4305" y="3469"/>
                      <a:pt x="4067" y="3300"/>
                    </a:cubicBezTo>
                    <a:cubicBezTo>
                      <a:pt x="3591" y="2962"/>
                      <a:pt x="2993" y="2471"/>
                      <a:pt x="2410" y="1965"/>
                    </a:cubicBezTo>
                    <a:lnTo>
                      <a:pt x="1543" y="1220"/>
                    </a:lnTo>
                    <a:cubicBezTo>
                      <a:pt x="1404" y="1105"/>
                      <a:pt x="1274" y="990"/>
                      <a:pt x="1143" y="883"/>
                    </a:cubicBezTo>
                    <a:lnTo>
                      <a:pt x="775" y="591"/>
                    </a:lnTo>
                    <a:cubicBezTo>
                      <a:pt x="668" y="499"/>
                      <a:pt x="560" y="422"/>
                      <a:pt x="460" y="346"/>
                    </a:cubicBezTo>
                    <a:cubicBezTo>
                      <a:pt x="368" y="277"/>
                      <a:pt x="292" y="215"/>
                      <a:pt x="223" y="161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A58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35"/>
              <p:cNvSpPr/>
              <p:nvPr/>
            </p:nvSpPr>
            <p:spPr>
              <a:xfrm>
                <a:off x="5319410" y="4604844"/>
                <a:ext cx="269125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1142" extrusionOk="0">
                    <a:moveTo>
                      <a:pt x="4718" y="1"/>
                    </a:moveTo>
                    <a:cubicBezTo>
                      <a:pt x="4657" y="39"/>
                      <a:pt x="4581" y="77"/>
                      <a:pt x="4498" y="122"/>
                    </a:cubicBezTo>
                    <a:cubicBezTo>
                      <a:pt x="4405" y="161"/>
                      <a:pt x="4313" y="215"/>
                      <a:pt x="4198" y="268"/>
                    </a:cubicBezTo>
                    <a:cubicBezTo>
                      <a:pt x="4091" y="314"/>
                      <a:pt x="3976" y="368"/>
                      <a:pt x="3845" y="422"/>
                    </a:cubicBezTo>
                    <a:cubicBezTo>
                      <a:pt x="3715" y="476"/>
                      <a:pt x="3584" y="529"/>
                      <a:pt x="3446" y="583"/>
                    </a:cubicBezTo>
                    <a:cubicBezTo>
                      <a:pt x="3300" y="637"/>
                      <a:pt x="3155" y="675"/>
                      <a:pt x="3001" y="729"/>
                    </a:cubicBezTo>
                    <a:cubicBezTo>
                      <a:pt x="2848" y="775"/>
                      <a:pt x="2694" y="813"/>
                      <a:pt x="2541" y="852"/>
                    </a:cubicBezTo>
                    <a:cubicBezTo>
                      <a:pt x="2387" y="890"/>
                      <a:pt x="2226" y="921"/>
                      <a:pt x="2073" y="944"/>
                    </a:cubicBezTo>
                    <a:cubicBezTo>
                      <a:pt x="1919" y="974"/>
                      <a:pt x="1766" y="997"/>
                      <a:pt x="1620" y="1020"/>
                    </a:cubicBezTo>
                    <a:cubicBezTo>
                      <a:pt x="1466" y="1043"/>
                      <a:pt x="1328" y="1059"/>
                      <a:pt x="1190" y="1066"/>
                    </a:cubicBezTo>
                    <a:cubicBezTo>
                      <a:pt x="1044" y="1074"/>
                      <a:pt x="921" y="1089"/>
                      <a:pt x="806" y="1097"/>
                    </a:cubicBezTo>
                    <a:cubicBezTo>
                      <a:pt x="684" y="1097"/>
                      <a:pt x="576" y="1105"/>
                      <a:pt x="476" y="1105"/>
                    </a:cubicBezTo>
                    <a:lnTo>
                      <a:pt x="1" y="1105"/>
                    </a:lnTo>
                    <a:lnTo>
                      <a:pt x="1" y="1112"/>
                    </a:lnTo>
                    <a:lnTo>
                      <a:pt x="223" y="1128"/>
                    </a:lnTo>
                    <a:cubicBezTo>
                      <a:pt x="292" y="1135"/>
                      <a:pt x="377" y="1135"/>
                      <a:pt x="476" y="1135"/>
                    </a:cubicBezTo>
                    <a:cubicBezTo>
                      <a:pt x="526" y="1139"/>
                      <a:pt x="578" y="1141"/>
                      <a:pt x="632" y="1141"/>
                    </a:cubicBezTo>
                    <a:cubicBezTo>
                      <a:pt x="685" y="1141"/>
                      <a:pt x="741" y="1139"/>
                      <a:pt x="799" y="1135"/>
                    </a:cubicBezTo>
                    <a:cubicBezTo>
                      <a:pt x="921" y="1135"/>
                      <a:pt x="1052" y="1128"/>
                      <a:pt x="1190" y="1120"/>
                    </a:cubicBezTo>
                    <a:cubicBezTo>
                      <a:pt x="1328" y="1112"/>
                      <a:pt x="1482" y="1089"/>
                      <a:pt x="1627" y="1074"/>
                    </a:cubicBezTo>
                    <a:cubicBezTo>
                      <a:pt x="1766" y="1059"/>
                      <a:pt x="1927" y="1028"/>
                      <a:pt x="2080" y="997"/>
                    </a:cubicBezTo>
                    <a:cubicBezTo>
                      <a:pt x="2241" y="967"/>
                      <a:pt x="2395" y="928"/>
                      <a:pt x="2556" y="890"/>
                    </a:cubicBezTo>
                    <a:cubicBezTo>
                      <a:pt x="2710" y="859"/>
                      <a:pt x="2863" y="813"/>
                      <a:pt x="3016" y="759"/>
                    </a:cubicBezTo>
                    <a:cubicBezTo>
                      <a:pt x="3162" y="706"/>
                      <a:pt x="3316" y="667"/>
                      <a:pt x="3454" y="606"/>
                    </a:cubicBezTo>
                    <a:cubicBezTo>
                      <a:pt x="3600" y="552"/>
                      <a:pt x="3730" y="499"/>
                      <a:pt x="3861" y="445"/>
                    </a:cubicBezTo>
                    <a:cubicBezTo>
                      <a:pt x="3983" y="383"/>
                      <a:pt x="4106" y="330"/>
                      <a:pt x="4214" y="276"/>
                    </a:cubicBezTo>
                    <a:cubicBezTo>
                      <a:pt x="4321" y="222"/>
                      <a:pt x="4413" y="176"/>
                      <a:pt x="4498" y="130"/>
                    </a:cubicBezTo>
                    <a:cubicBezTo>
                      <a:pt x="4581" y="77"/>
                      <a:pt x="4657" y="39"/>
                      <a:pt x="4718" y="1"/>
                    </a:cubicBezTo>
                    <a:close/>
                  </a:path>
                </a:pathLst>
              </a:custGeom>
              <a:solidFill>
                <a:srgbClr val="A58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1" name="Google Shape;1831;p35"/>
            <p:cNvSpPr/>
            <p:nvPr/>
          </p:nvSpPr>
          <p:spPr>
            <a:xfrm>
              <a:off x="8426141" y="419188"/>
              <a:ext cx="391543" cy="88654"/>
            </a:xfrm>
            <a:custGeom>
              <a:avLst/>
              <a:gdLst/>
              <a:ahLst/>
              <a:cxnLst/>
              <a:rect l="l" t="t" r="r" b="b"/>
              <a:pathLst>
                <a:path w="12172" h="2756" extrusionOk="0">
                  <a:moveTo>
                    <a:pt x="0" y="1"/>
                  </a:moveTo>
                  <a:lnTo>
                    <a:pt x="0" y="2756"/>
                  </a:lnTo>
                  <a:lnTo>
                    <a:pt x="12172" y="2756"/>
                  </a:lnTo>
                  <a:lnTo>
                    <a:pt x="121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2" name="Google Shape;1832;p35"/>
          <p:cNvGrpSpPr/>
          <p:nvPr/>
        </p:nvGrpSpPr>
        <p:grpSpPr>
          <a:xfrm rot="-5928830">
            <a:off x="8104329" y="4092223"/>
            <a:ext cx="593192" cy="1201713"/>
            <a:chOff x="4457222" y="4077425"/>
            <a:chExt cx="390427" cy="790892"/>
          </a:xfrm>
        </p:grpSpPr>
        <p:sp>
          <p:nvSpPr>
            <p:cNvPr id="1833" name="Google Shape;1833;p35"/>
            <p:cNvSpPr/>
            <p:nvPr/>
          </p:nvSpPr>
          <p:spPr>
            <a:xfrm>
              <a:off x="4457222" y="4077425"/>
              <a:ext cx="390427" cy="790892"/>
            </a:xfrm>
            <a:custGeom>
              <a:avLst/>
              <a:gdLst/>
              <a:ahLst/>
              <a:cxnLst/>
              <a:rect l="l" t="t" r="r" b="b"/>
              <a:pathLst>
                <a:path w="6846" h="13868" extrusionOk="0">
                  <a:moveTo>
                    <a:pt x="4367" y="1681"/>
                  </a:moveTo>
                  <a:lnTo>
                    <a:pt x="4405" y="1919"/>
                  </a:lnTo>
                  <a:cubicBezTo>
                    <a:pt x="4428" y="2057"/>
                    <a:pt x="4452" y="2249"/>
                    <a:pt x="4475" y="2441"/>
                  </a:cubicBezTo>
                  <a:cubicBezTo>
                    <a:pt x="4498" y="2625"/>
                    <a:pt x="4513" y="2824"/>
                    <a:pt x="4513" y="2963"/>
                  </a:cubicBezTo>
                  <a:cubicBezTo>
                    <a:pt x="4513" y="3055"/>
                    <a:pt x="4513" y="3124"/>
                    <a:pt x="4521" y="3162"/>
                  </a:cubicBezTo>
                  <a:lnTo>
                    <a:pt x="4521" y="2963"/>
                  </a:lnTo>
                  <a:cubicBezTo>
                    <a:pt x="4521" y="2817"/>
                    <a:pt x="4513" y="2625"/>
                    <a:pt x="4490" y="2433"/>
                  </a:cubicBezTo>
                  <a:cubicBezTo>
                    <a:pt x="4482" y="2341"/>
                    <a:pt x="4475" y="2241"/>
                    <a:pt x="4459" y="2157"/>
                  </a:cubicBezTo>
                  <a:cubicBezTo>
                    <a:pt x="4452" y="2111"/>
                    <a:pt x="4452" y="2065"/>
                    <a:pt x="4444" y="2026"/>
                  </a:cubicBezTo>
                  <a:cubicBezTo>
                    <a:pt x="4428" y="1988"/>
                    <a:pt x="4428" y="1950"/>
                    <a:pt x="4421" y="1911"/>
                  </a:cubicBezTo>
                  <a:cubicBezTo>
                    <a:pt x="4405" y="1842"/>
                    <a:pt x="4390" y="1788"/>
                    <a:pt x="4382" y="1742"/>
                  </a:cubicBezTo>
                  <a:lnTo>
                    <a:pt x="4367" y="1681"/>
                  </a:lnTo>
                  <a:close/>
                  <a:moveTo>
                    <a:pt x="4298" y="1942"/>
                  </a:moveTo>
                  <a:lnTo>
                    <a:pt x="4298" y="1996"/>
                  </a:lnTo>
                  <a:cubicBezTo>
                    <a:pt x="4298" y="2034"/>
                    <a:pt x="4298" y="2080"/>
                    <a:pt x="4306" y="2141"/>
                  </a:cubicBezTo>
                  <a:cubicBezTo>
                    <a:pt x="4306" y="2172"/>
                    <a:pt x="4313" y="2211"/>
                    <a:pt x="4313" y="2241"/>
                  </a:cubicBezTo>
                  <a:cubicBezTo>
                    <a:pt x="4321" y="2272"/>
                    <a:pt x="4321" y="2310"/>
                    <a:pt x="4329" y="2349"/>
                  </a:cubicBezTo>
                  <a:cubicBezTo>
                    <a:pt x="4344" y="2425"/>
                    <a:pt x="4359" y="2502"/>
                    <a:pt x="4375" y="2587"/>
                  </a:cubicBezTo>
                  <a:cubicBezTo>
                    <a:pt x="4405" y="2748"/>
                    <a:pt x="4444" y="2901"/>
                    <a:pt x="4475" y="3024"/>
                  </a:cubicBezTo>
                  <a:cubicBezTo>
                    <a:pt x="4498" y="3085"/>
                    <a:pt x="4513" y="3139"/>
                    <a:pt x="4521" y="3170"/>
                  </a:cubicBezTo>
                  <a:lnTo>
                    <a:pt x="4521" y="3162"/>
                  </a:lnTo>
                  <a:cubicBezTo>
                    <a:pt x="4513" y="3124"/>
                    <a:pt x="4498" y="3078"/>
                    <a:pt x="4482" y="3024"/>
                  </a:cubicBezTo>
                  <a:cubicBezTo>
                    <a:pt x="4459" y="2901"/>
                    <a:pt x="4421" y="2748"/>
                    <a:pt x="4390" y="2587"/>
                  </a:cubicBezTo>
                  <a:cubicBezTo>
                    <a:pt x="4359" y="2425"/>
                    <a:pt x="4336" y="2264"/>
                    <a:pt x="4321" y="2141"/>
                  </a:cubicBezTo>
                  <a:cubicBezTo>
                    <a:pt x="4306" y="2019"/>
                    <a:pt x="4298" y="1942"/>
                    <a:pt x="4298" y="1942"/>
                  </a:cubicBezTo>
                  <a:close/>
                  <a:moveTo>
                    <a:pt x="4521" y="3177"/>
                  </a:moveTo>
                  <a:lnTo>
                    <a:pt x="4521" y="3185"/>
                  </a:lnTo>
                  <a:lnTo>
                    <a:pt x="4528" y="3200"/>
                  </a:lnTo>
                  <a:cubicBezTo>
                    <a:pt x="4528" y="3193"/>
                    <a:pt x="4528" y="3185"/>
                    <a:pt x="4521" y="3177"/>
                  </a:cubicBezTo>
                  <a:close/>
                  <a:moveTo>
                    <a:pt x="3753" y="2011"/>
                  </a:moveTo>
                  <a:cubicBezTo>
                    <a:pt x="3753" y="2011"/>
                    <a:pt x="3753" y="2034"/>
                    <a:pt x="3761" y="2072"/>
                  </a:cubicBezTo>
                  <a:cubicBezTo>
                    <a:pt x="3769" y="2095"/>
                    <a:pt x="3776" y="2118"/>
                    <a:pt x="3784" y="2141"/>
                  </a:cubicBezTo>
                  <a:cubicBezTo>
                    <a:pt x="3784" y="2172"/>
                    <a:pt x="3792" y="2203"/>
                    <a:pt x="3807" y="2234"/>
                  </a:cubicBezTo>
                  <a:cubicBezTo>
                    <a:pt x="3815" y="2264"/>
                    <a:pt x="3830" y="2295"/>
                    <a:pt x="3838" y="2333"/>
                  </a:cubicBezTo>
                  <a:cubicBezTo>
                    <a:pt x="3853" y="2372"/>
                    <a:pt x="3868" y="2410"/>
                    <a:pt x="3884" y="2448"/>
                  </a:cubicBezTo>
                  <a:cubicBezTo>
                    <a:pt x="3899" y="2487"/>
                    <a:pt x="3922" y="2525"/>
                    <a:pt x="3945" y="2564"/>
                  </a:cubicBezTo>
                  <a:cubicBezTo>
                    <a:pt x="3960" y="2610"/>
                    <a:pt x="3983" y="2648"/>
                    <a:pt x="4006" y="2686"/>
                  </a:cubicBezTo>
                  <a:cubicBezTo>
                    <a:pt x="4052" y="2763"/>
                    <a:pt x="4098" y="2840"/>
                    <a:pt x="4152" y="2909"/>
                  </a:cubicBezTo>
                  <a:cubicBezTo>
                    <a:pt x="4175" y="2940"/>
                    <a:pt x="4198" y="2978"/>
                    <a:pt x="4229" y="3001"/>
                  </a:cubicBezTo>
                  <a:cubicBezTo>
                    <a:pt x="4252" y="3032"/>
                    <a:pt x="4275" y="3062"/>
                    <a:pt x="4298" y="3085"/>
                  </a:cubicBezTo>
                  <a:cubicBezTo>
                    <a:pt x="4344" y="3139"/>
                    <a:pt x="4382" y="3185"/>
                    <a:pt x="4405" y="3208"/>
                  </a:cubicBezTo>
                  <a:lnTo>
                    <a:pt x="4444" y="3239"/>
                  </a:lnTo>
                  <a:lnTo>
                    <a:pt x="4444" y="3239"/>
                  </a:lnTo>
                  <a:lnTo>
                    <a:pt x="4405" y="3200"/>
                  </a:lnTo>
                  <a:cubicBezTo>
                    <a:pt x="4382" y="3177"/>
                    <a:pt x="4344" y="3131"/>
                    <a:pt x="4298" y="3078"/>
                  </a:cubicBezTo>
                  <a:cubicBezTo>
                    <a:pt x="4275" y="3055"/>
                    <a:pt x="4252" y="3024"/>
                    <a:pt x="4229" y="2993"/>
                  </a:cubicBezTo>
                  <a:cubicBezTo>
                    <a:pt x="4206" y="2963"/>
                    <a:pt x="4183" y="2932"/>
                    <a:pt x="4160" y="2901"/>
                  </a:cubicBezTo>
                  <a:cubicBezTo>
                    <a:pt x="4114" y="2832"/>
                    <a:pt x="4060" y="2755"/>
                    <a:pt x="4022" y="2679"/>
                  </a:cubicBezTo>
                  <a:cubicBezTo>
                    <a:pt x="3976" y="2602"/>
                    <a:pt x="3937" y="2517"/>
                    <a:pt x="3907" y="2441"/>
                  </a:cubicBezTo>
                  <a:cubicBezTo>
                    <a:pt x="3868" y="2364"/>
                    <a:pt x="3845" y="2287"/>
                    <a:pt x="3822" y="2226"/>
                  </a:cubicBezTo>
                  <a:cubicBezTo>
                    <a:pt x="3799" y="2164"/>
                    <a:pt x="3784" y="2111"/>
                    <a:pt x="3769" y="2072"/>
                  </a:cubicBezTo>
                  <a:lnTo>
                    <a:pt x="3753" y="2011"/>
                  </a:lnTo>
                  <a:close/>
                  <a:moveTo>
                    <a:pt x="6769" y="645"/>
                  </a:moveTo>
                  <a:cubicBezTo>
                    <a:pt x="6761" y="691"/>
                    <a:pt x="6754" y="729"/>
                    <a:pt x="6754" y="775"/>
                  </a:cubicBezTo>
                  <a:lnTo>
                    <a:pt x="6754" y="783"/>
                  </a:lnTo>
                  <a:cubicBezTo>
                    <a:pt x="6654" y="1428"/>
                    <a:pt x="6493" y="2517"/>
                    <a:pt x="5265" y="3239"/>
                  </a:cubicBezTo>
                  <a:cubicBezTo>
                    <a:pt x="5265" y="3231"/>
                    <a:pt x="5257" y="3216"/>
                    <a:pt x="5257" y="3193"/>
                  </a:cubicBezTo>
                  <a:lnTo>
                    <a:pt x="5257" y="3185"/>
                  </a:lnTo>
                  <a:lnTo>
                    <a:pt x="5257" y="3124"/>
                  </a:lnTo>
                  <a:lnTo>
                    <a:pt x="5257" y="3070"/>
                  </a:lnTo>
                  <a:lnTo>
                    <a:pt x="5257" y="2986"/>
                  </a:lnTo>
                  <a:cubicBezTo>
                    <a:pt x="5257" y="2955"/>
                    <a:pt x="5257" y="2917"/>
                    <a:pt x="5265" y="2878"/>
                  </a:cubicBezTo>
                  <a:cubicBezTo>
                    <a:pt x="5273" y="2847"/>
                    <a:pt x="5273" y="2809"/>
                    <a:pt x="5280" y="2771"/>
                  </a:cubicBezTo>
                  <a:cubicBezTo>
                    <a:pt x="5296" y="2686"/>
                    <a:pt x="5311" y="2602"/>
                    <a:pt x="5334" y="2517"/>
                  </a:cubicBezTo>
                  <a:cubicBezTo>
                    <a:pt x="5372" y="2356"/>
                    <a:pt x="5426" y="2195"/>
                    <a:pt x="5464" y="2065"/>
                  </a:cubicBezTo>
                  <a:cubicBezTo>
                    <a:pt x="5503" y="1942"/>
                    <a:pt x="5526" y="1865"/>
                    <a:pt x="5526" y="1865"/>
                  </a:cubicBezTo>
                  <a:lnTo>
                    <a:pt x="5526" y="1865"/>
                  </a:lnTo>
                  <a:cubicBezTo>
                    <a:pt x="5526" y="1865"/>
                    <a:pt x="5487" y="1942"/>
                    <a:pt x="5449" y="2065"/>
                  </a:cubicBezTo>
                  <a:lnTo>
                    <a:pt x="5411" y="2157"/>
                  </a:lnTo>
                  <a:cubicBezTo>
                    <a:pt x="5403" y="2195"/>
                    <a:pt x="5388" y="2234"/>
                    <a:pt x="5380" y="2272"/>
                  </a:cubicBezTo>
                  <a:cubicBezTo>
                    <a:pt x="5357" y="2349"/>
                    <a:pt x="5334" y="2433"/>
                    <a:pt x="5319" y="2517"/>
                  </a:cubicBezTo>
                  <a:cubicBezTo>
                    <a:pt x="5296" y="2602"/>
                    <a:pt x="5280" y="2679"/>
                    <a:pt x="5265" y="2763"/>
                  </a:cubicBezTo>
                  <a:cubicBezTo>
                    <a:pt x="5265" y="2801"/>
                    <a:pt x="5257" y="2840"/>
                    <a:pt x="5257" y="2878"/>
                  </a:cubicBezTo>
                  <a:cubicBezTo>
                    <a:pt x="5250" y="2917"/>
                    <a:pt x="5250" y="2947"/>
                    <a:pt x="5250" y="2986"/>
                  </a:cubicBezTo>
                  <a:lnTo>
                    <a:pt x="5250" y="2886"/>
                  </a:lnTo>
                  <a:lnTo>
                    <a:pt x="5250" y="2748"/>
                  </a:lnTo>
                  <a:cubicBezTo>
                    <a:pt x="5257" y="2656"/>
                    <a:pt x="5265" y="2556"/>
                    <a:pt x="5280" y="2464"/>
                  </a:cubicBezTo>
                  <a:cubicBezTo>
                    <a:pt x="5296" y="2364"/>
                    <a:pt x="5311" y="2272"/>
                    <a:pt x="5334" y="2172"/>
                  </a:cubicBezTo>
                  <a:cubicBezTo>
                    <a:pt x="5357" y="2080"/>
                    <a:pt x="5380" y="2003"/>
                    <a:pt x="5403" y="1927"/>
                  </a:cubicBezTo>
                  <a:cubicBezTo>
                    <a:pt x="5426" y="1858"/>
                    <a:pt x="5441" y="1804"/>
                    <a:pt x="5457" y="1758"/>
                  </a:cubicBezTo>
                  <a:cubicBezTo>
                    <a:pt x="5472" y="1719"/>
                    <a:pt x="5480" y="1696"/>
                    <a:pt x="5480" y="1696"/>
                  </a:cubicBezTo>
                  <a:lnTo>
                    <a:pt x="5480" y="1696"/>
                  </a:lnTo>
                  <a:lnTo>
                    <a:pt x="5449" y="1758"/>
                  </a:lnTo>
                  <a:cubicBezTo>
                    <a:pt x="5441" y="1781"/>
                    <a:pt x="5434" y="1804"/>
                    <a:pt x="5418" y="1834"/>
                  </a:cubicBezTo>
                  <a:cubicBezTo>
                    <a:pt x="5411" y="1858"/>
                    <a:pt x="5395" y="1888"/>
                    <a:pt x="5388" y="1927"/>
                  </a:cubicBezTo>
                  <a:cubicBezTo>
                    <a:pt x="5372" y="1965"/>
                    <a:pt x="5365" y="2003"/>
                    <a:pt x="5349" y="2042"/>
                  </a:cubicBezTo>
                  <a:cubicBezTo>
                    <a:pt x="5334" y="2080"/>
                    <a:pt x="5326" y="2126"/>
                    <a:pt x="5311" y="2172"/>
                  </a:cubicBezTo>
                  <a:cubicBezTo>
                    <a:pt x="5303" y="2218"/>
                    <a:pt x="5296" y="2264"/>
                    <a:pt x="5288" y="2310"/>
                  </a:cubicBezTo>
                  <a:cubicBezTo>
                    <a:pt x="5280" y="2356"/>
                    <a:pt x="5273" y="2410"/>
                    <a:pt x="5265" y="2456"/>
                  </a:cubicBezTo>
                  <a:cubicBezTo>
                    <a:pt x="5250" y="2556"/>
                    <a:pt x="5242" y="2656"/>
                    <a:pt x="5234" y="2748"/>
                  </a:cubicBezTo>
                  <a:lnTo>
                    <a:pt x="5234" y="2878"/>
                  </a:lnTo>
                  <a:lnTo>
                    <a:pt x="5234" y="3001"/>
                  </a:lnTo>
                  <a:cubicBezTo>
                    <a:pt x="5234" y="3055"/>
                    <a:pt x="5234" y="3093"/>
                    <a:pt x="5242" y="3139"/>
                  </a:cubicBezTo>
                  <a:lnTo>
                    <a:pt x="5242" y="3147"/>
                  </a:lnTo>
                  <a:cubicBezTo>
                    <a:pt x="5188" y="2801"/>
                    <a:pt x="5088" y="1804"/>
                    <a:pt x="5787" y="1274"/>
                  </a:cubicBezTo>
                  <a:cubicBezTo>
                    <a:pt x="5933" y="1175"/>
                    <a:pt x="6071" y="1098"/>
                    <a:pt x="6194" y="1029"/>
                  </a:cubicBezTo>
                  <a:cubicBezTo>
                    <a:pt x="6393" y="921"/>
                    <a:pt x="6593" y="791"/>
                    <a:pt x="6769" y="645"/>
                  </a:cubicBezTo>
                  <a:close/>
                  <a:moveTo>
                    <a:pt x="3907" y="169"/>
                  </a:moveTo>
                  <a:cubicBezTo>
                    <a:pt x="3937" y="261"/>
                    <a:pt x="3983" y="346"/>
                    <a:pt x="4029" y="430"/>
                  </a:cubicBezTo>
                  <a:cubicBezTo>
                    <a:pt x="4098" y="576"/>
                    <a:pt x="4214" y="798"/>
                    <a:pt x="4382" y="1175"/>
                  </a:cubicBezTo>
                  <a:cubicBezTo>
                    <a:pt x="4689" y="1842"/>
                    <a:pt x="4574" y="2855"/>
                    <a:pt x="4528" y="3200"/>
                  </a:cubicBezTo>
                  <a:cubicBezTo>
                    <a:pt x="4528" y="3224"/>
                    <a:pt x="4521" y="3247"/>
                    <a:pt x="4513" y="3262"/>
                  </a:cubicBezTo>
                  <a:lnTo>
                    <a:pt x="4490" y="3208"/>
                  </a:lnTo>
                  <a:cubicBezTo>
                    <a:pt x="4467" y="3154"/>
                    <a:pt x="4436" y="3070"/>
                    <a:pt x="4398" y="2970"/>
                  </a:cubicBezTo>
                  <a:cubicBezTo>
                    <a:pt x="4382" y="2917"/>
                    <a:pt x="4359" y="2863"/>
                    <a:pt x="4336" y="2801"/>
                  </a:cubicBezTo>
                  <a:cubicBezTo>
                    <a:pt x="4321" y="2748"/>
                    <a:pt x="4298" y="2679"/>
                    <a:pt x="4283" y="2617"/>
                  </a:cubicBezTo>
                  <a:cubicBezTo>
                    <a:pt x="4244" y="2487"/>
                    <a:pt x="4206" y="2349"/>
                    <a:pt x="4168" y="2211"/>
                  </a:cubicBezTo>
                  <a:cubicBezTo>
                    <a:pt x="4137" y="2072"/>
                    <a:pt x="4114" y="1927"/>
                    <a:pt x="4091" y="1796"/>
                  </a:cubicBezTo>
                  <a:cubicBezTo>
                    <a:pt x="4068" y="1666"/>
                    <a:pt x="4045" y="1543"/>
                    <a:pt x="4029" y="1435"/>
                  </a:cubicBezTo>
                  <a:cubicBezTo>
                    <a:pt x="4022" y="1382"/>
                    <a:pt x="4014" y="1336"/>
                    <a:pt x="4006" y="1290"/>
                  </a:cubicBezTo>
                  <a:cubicBezTo>
                    <a:pt x="4006" y="1251"/>
                    <a:pt x="3999" y="1213"/>
                    <a:pt x="3991" y="1182"/>
                  </a:cubicBezTo>
                  <a:lnTo>
                    <a:pt x="3983" y="1082"/>
                  </a:lnTo>
                  <a:lnTo>
                    <a:pt x="3976" y="1082"/>
                  </a:lnTo>
                  <a:lnTo>
                    <a:pt x="3976" y="1182"/>
                  </a:lnTo>
                  <a:lnTo>
                    <a:pt x="3976" y="1290"/>
                  </a:lnTo>
                  <a:cubicBezTo>
                    <a:pt x="3976" y="1336"/>
                    <a:pt x="3976" y="1389"/>
                    <a:pt x="3983" y="1443"/>
                  </a:cubicBezTo>
                  <a:cubicBezTo>
                    <a:pt x="3999" y="1489"/>
                    <a:pt x="3999" y="1551"/>
                    <a:pt x="4006" y="1612"/>
                  </a:cubicBezTo>
                  <a:cubicBezTo>
                    <a:pt x="4014" y="1673"/>
                    <a:pt x="4029" y="1735"/>
                    <a:pt x="4037" y="1804"/>
                  </a:cubicBezTo>
                  <a:cubicBezTo>
                    <a:pt x="4045" y="1873"/>
                    <a:pt x="4060" y="1942"/>
                    <a:pt x="4075" y="2011"/>
                  </a:cubicBezTo>
                  <a:cubicBezTo>
                    <a:pt x="4098" y="2080"/>
                    <a:pt x="4114" y="2149"/>
                    <a:pt x="4129" y="2218"/>
                  </a:cubicBezTo>
                  <a:cubicBezTo>
                    <a:pt x="4168" y="2356"/>
                    <a:pt x="4206" y="2494"/>
                    <a:pt x="4252" y="2625"/>
                  </a:cubicBezTo>
                  <a:cubicBezTo>
                    <a:pt x="4275" y="2686"/>
                    <a:pt x="4290" y="2748"/>
                    <a:pt x="4313" y="2809"/>
                  </a:cubicBezTo>
                  <a:cubicBezTo>
                    <a:pt x="4336" y="2863"/>
                    <a:pt x="4359" y="2924"/>
                    <a:pt x="4375" y="2970"/>
                  </a:cubicBezTo>
                  <a:cubicBezTo>
                    <a:pt x="4413" y="3070"/>
                    <a:pt x="4452" y="3154"/>
                    <a:pt x="4475" y="3208"/>
                  </a:cubicBezTo>
                  <a:lnTo>
                    <a:pt x="4505" y="3270"/>
                  </a:lnTo>
                  <a:lnTo>
                    <a:pt x="4505" y="3277"/>
                  </a:lnTo>
                  <a:lnTo>
                    <a:pt x="4452" y="3247"/>
                  </a:lnTo>
                  <a:lnTo>
                    <a:pt x="4444" y="3239"/>
                  </a:lnTo>
                  <a:cubicBezTo>
                    <a:pt x="3078" y="2418"/>
                    <a:pt x="3692" y="752"/>
                    <a:pt x="3899" y="192"/>
                  </a:cubicBezTo>
                  <a:lnTo>
                    <a:pt x="3907" y="169"/>
                  </a:lnTo>
                  <a:close/>
                  <a:moveTo>
                    <a:pt x="5250" y="5035"/>
                  </a:moveTo>
                  <a:cubicBezTo>
                    <a:pt x="5250" y="5035"/>
                    <a:pt x="5173" y="5081"/>
                    <a:pt x="5058" y="5142"/>
                  </a:cubicBezTo>
                  <a:cubicBezTo>
                    <a:pt x="4943" y="5211"/>
                    <a:pt x="4789" y="5296"/>
                    <a:pt x="4628" y="5372"/>
                  </a:cubicBezTo>
                  <a:cubicBezTo>
                    <a:pt x="4475" y="5441"/>
                    <a:pt x="4321" y="5503"/>
                    <a:pt x="4168" y="5556"/>
                  </a:cubicBezTo>
                  <a:cubicBezTo>
                    <a:pt x="4321" y="5510"/>
                    <a:pt x="4475" y="5449"/>
                    <a:pt x="4628" y="5388"/>
                  </a:cubicBezTo>
                  <a:cubicBezTo>
                    <a:pt x="4705" y="5349"/>
                    <a:pt x="4789" y="5311"/>
                    <a:pt x="4866" y="5273"/>
                  </a:cubicBezTo>
                  <a:cubicBezTo>
                    <a:pt x="4897" y="5249"/>
                    <a:pt x="4935" y="5234"/>
                    <a:pt x="4966" y="5211"/>
                  </a:cubicBezTo>
                  <a:cubicBezTo>
                    <a:pt x="5004" y="5196"/>
                    <a:pt x="5035" y="5173"/>
                    <a:pt x="5065" y="5157"/>
                  </a:cubicBezTo>
                  <a:cubicBezTo>
                    <a:pt x="5119" y="5127"/>
                    <a:pt x="5165" y="5096"/>
                    <a:pt x="5204" y="5073"/>
                  </a:cubicBezTo>
                  <a:lnTo>
                    <a:pt x="5250" y="5035"/>
                  </a:lnTo>
                  <a:close/>
                  <a:moveTo>
                    <a:pt x="4168" y="5556"/>
                  </a:moveTo>
                  <a:lnTo>
                    <a:pt x="4014" y="5602"/>
                  </a:lnTo>
                  <a:cubicBezTo>
                    <a:pt x="4052" y="5595"/>
                    <a:pt x="4106" y="5579"/>
                    <a:pt x="4168" y="5556"/>
                  </a:cubicBezTo>
                  <a:close/>
                  <a:moveTo>
                    <a:pt x="4014" y="5602"/>
                  </a:moveTo>
                  <a:lnTo>
                    <a:pt x="3985" y="5608"/>
                  </a:lnTo>
                  <a:lnTo>
                    <a:pt x="3985" y="5608"/>
                  </a:lnTo>
                  <a:cubicBezTo>
                    <a:pt x="3984" y="5609"/>
                    <a:pt x="3984" y="5610"/>
                    <a:pt x="3983" y="5610"/>
                  </a:cubicBezTo>
                  <a:lnTo>
                    <a:pt x="4014" y="5602"/>
                  </a:lnTo>
                  <a:close/>
                  <a:moveTo>
                    <a:pt x="5664" y="4958"/>
                  </a:moveTo>
                  <a:lnTo>
                    <a:pt x="5595" y="4989"/>
                  </a:lnTo>
                  <a:lnTo>
                    <a:pt x="5403" y="5088"/>
                  </a:lnTo>
                  <a:cubicBezTo>
                    <a:pt x="5319" y="5127"/>
                    <a:pt x="5227" y="5165"/>
                    <a:pt x="5127" y="5219"/>
                  </a:cubicBezTo>
                  <a:cubicBezTo>
                    <a:pt x="5019" y="5265"/>
                    <a:pt x="4912" y="5311"/>
                    <a:pt x="4805" y="5357"/>
                  </a:cubicBezTo>
                  <a:cubicBezTo>
                    <a:pt x="4697" y="5411"/>
                    <a:pt x="4582" y="5449"/>
                    <a:pt x="4482" y="5487"/>
                  </a:cubicBezTo>
                  <a:cubicBezTo>
                    <a:pt x="4375" y="5526"/>
                    <a:pt x="4275" y="5556"/>
                    <a:pt x="4191" y="5579"/>
                  </a:cubicBezTo>
                  <a:cubicBezTo>
                    <a:pt x="4111" y="5601"/>
                    <a:pt x="4045" y="5630"/>
                    <a:pt x="3993" y="5646"/>
                  </a:cubicBezTo>
                  <a:lnTo>
                    <a:pt x="3993" y="5646"/>
                  </a:lnTo>
                  <a:cubicBezTo>
                    <a:pt x="4045" y="5636"/>
                    <a:pt x="4115" y="5615"/>
                    <a:pt x="4191" y="5595"/>
                  </a:cubicBezTo>
                  <a:cubicBezTo>
                    <a:pt x="4359" y="5549"/>
                    <a:pt x="4590" y="5472"/>
                    <a:pt x="4812" y="5388"/>
                  </a:cubicBezTo>
                  <a:cubicBezTo>
                    <a:pt x="4927" y="5342"/>
                    <a:pt x="5035" y="5296"/>
                    <a:pt x="5135" y="5249"/>
                  </a:cubicBezTo>
                  <a:cubicBezTo>
                    <a:pt x="5188" y="5226"/>
                    <a:pt x="5234" y="5203"/>
                    <a:pt x="5280" y="5180"/>
                  </a:cubicBezTo>
                  <a:cubicBezTo>
                    <a:pt x="5334" y="5157"/>
                    <a:pt x="5372" y="5134"/>
                    <a:pt x="5411" y="5111"/>
                  </a:cubicBezTo>
                  <a:cubicBezTo>
                    <a:pt x="5449" y="5088"/>
                    <a:pt x="5488" y="5065"/>
                    <a:pt x="5518" y="5050"/>
                  </a:cubicBezTo>
                  <a:cubicBezTo>
                    <a:pt x="5549" y="5035"/>
                    <a:pt x="5572" y="5012"/>
                    <a:pt x="5595" y="4996"/>
                  </a:cubicBezTo>
                  <a:lnTo>
                    <a:pt x="5664" y="4958"/>
                  </a:lnTo>
                  <a:close/>
                  <a:moveTo>
                    <a:pt x="3993" y="5646"/>
                  </a:moveTo>
                  <a:cubicBezTo>
                    <a:pt x="3987" y="5647"/>
                    <a:pt x="3981" y="5648"/>
                    <a:pt x="3976" y="5649"/>
                  </a:cubicBezTo>
                  <a:lnTo>
                    <a:pt x="3957" y="5656"/>
                  </a:lnTo>
                  <a:lnTo>
                    <a:pt x="3957" y="5656"/>
                  </a:lnTo>
                  <a:lnTo>
                    <a:pt x="3983" y="5649"/>
                  </a:lnTo>
                  <a:cubicBezTo>
                    <a:pt x="3986" y="5648"/>
                    <a:pt x="3990" y="5647"/>
                    <a:pt x="3993" y="5646"/>
                  </a:cubicBezTo>
                  <a:close/>
                  <a:moveTo>
                    <a:pt x="3957" y="5656"/>
                  </a:moveTo>
                  <a:lnTo>
                    <a:pt x="3957" y="5656"/>
                  </a:lnTo>
                  <a:lnTo>
                    <a:pt x="3957" y="5656"/>
                  </a:lnTo>
                  <a:close/>
                  <a:moveTo>
                    <a:pt x="5411" y="5296"/>
                  </a:moveTo>
                  <a:lnTo>
                    <a:pt x="5349" y="5326"/>
                  </a:lnTo>
                  <a:cubicBezTo>
                    <a:pt x="5311" y="5349"/>
                    <a:pt x="5257" y="5372"/>
                    <a:pt x="5188" y="5403"/>
                  </a:cubicBezTo>
                  <a:cubicBezTo>
                    <a:pt x="5119" y="5434"/>
                    <a:pt x="5042" y="5464"/>
                    <a:pt x="4950" y="5495"/>
                  </a:cubicBezTo>
                  <a:cubicBezTo>
                    <a:pt x="4912" y="5510"/>
                    <a:pt x="4866" y="5526"/>
                    <a:pt x="4820" y="5541"/>
                  </a:cubicBezTo>
                  <a:cubicBezTo>
                    <a:pt x="4766" y="5556"/>
                    <a:pt x="4720" y="5572"/>
                    <a:pt x="4674" y="5587"/>
                  </a:cubicBezTo>
                  <a:cubicBezTo>
                    <a:pt x="4582" y="5610"/>
                    <a:pt x="4482" y="5626"/>
                    <a:pt x="4390" y="5641"/>
                  </a:cubicBezTo>
                  <a:cubicBezTo>
                    <a:pt x="4344" y="5649"/>
                    <a:pt x="4298" y="5656"/>
                    <a:pt x="4252" y="5656"/>
                  </a:cubicBezTo>
                  <a:cubicBezTo>
                    <a:pt x="4214" y="5664"/>
                    <a:pt x="4168" y="5664"/>
                    <a:pt x="4137" y="5672"/>
                  </a:cubicBezTo>
                  <a:cubicBezTo>
                    <a:pt x="4175" y="5672"/>
                    <a:pt x="4214" y="5672"/>
                    <a:pt x="4252" y="5664"/>
                  </a:cubicBezTo>
                  <a:cubicBezTo>
                    <a:pt x="4298" y="5656"/>
                    <a:pt x="4344" y="5656"/>
                    <a:pt x="4390" y="5649"/>
                  </a:cubicBezTo>
                  <a:cubicBezTo>
                    <a:pt x="4482" y="5641"/>
                    <a:pt x="4582" y="5618"/>
                    <a:pt x="4674" y="5595"/>
                  </a:cubicBezTo>
                  <a:cubicBezTo>
                    <a:pt x="4728" y="5587"/>
                    <a:pt x="4774" y="5572"/>
                    <a:pt x="4820" y="5556"/>
                  </a:cubicBezTo>
                  <a:cubicBezTo>
                    <a:pt x="4874" y="5549"/>
                    <a:pt x="4920" y="5533"/>
                    <a:pt x="4958" y="5518"/>
                  </a:cubicBezTo>
                  <a:cubicBezTo>
                    <a:pt x="5004" y="5503"/>
                    <a:pt x="5042" y="5487"/>
                    <a:pt x="5088" y="5464"/>
                  </a:cubicBezTo>
                  <a:cubicBezTo>
                    <a:pt x="5127" y="5449"/>
                    <a:pt x="5165" y="5434"/>
                    <a:pt x="5196" y="5418"/>
                  </a:cubicBezTo>
                  <a:cubicBezTo>
                    <a:pt x="5227" y="5403"/>
                    <a:pt x="5257" y="5388"/>
                    <a:pt x="5288" y="5372"/>
                  </a:cubicBezTo>
                  <a:lnTo>
                    <a:pt x="5357" y="5334"/>
                  </a:lnTo>
                  <a:lnTo>
                    <a:pt x="5411" y="5296"/>
                  </a:lnTo>
                  <a:close/>
                  <a:moveTo>
                    <a:pt x="5655" y="4527"/>
                  </a:moveTo>
                  <a:cubicBezTo>
                    <a:pt x="5749" y="4527"/>
                    <a:pt x="5842" y="4542"/>
                    <a:pt x="5933" y="4574"/>
                  </a:cubicBezTo>
                  <a:cubicBezTo>
                    <a:pt x="6140" y="4605"/>
                    <a:pt x="6355" y="4620"/>
                    <a:pt x="6562" y="4628"/>
                  </a:cubicBezTo>
                  <a:cubicBezTo>
                    <a:pt x="6355" y="4758"/>
                    <a:pt x="5733" y="5150"/>
                    <a:pt x="5649" y="5273"/>
                  </a:cubicBezTo>
                  <a:cubicBezTo>
                    <a:pt x="5576" y="5369"/>
                    <a:pt x="5242" y="5785"/>
                    <a:pt x="4583" y="5785"/>
                  </a:cubicBezTo>
                  <a:cubicBezTo>
                    <a:pt x="4404" y="5785"/>
                    <a:pt x="4203" y="5754"/>
                    <a:pt x="3976" y="5679"/>
                  </a:cubicBezTo>
                  <a:lnTo>
                    <a:pt x="4052" y="5679"/>
                  </a:lnTo>
                  <a:cubicBezTo>
                    <a:pt x="4083" y="5679"/>
                    <a:pt x="4129" y="5687"/>
                    <a:pt x="4183" y="5687"/>
                  </a:cubicBezTo>
                  <a:cubicBezTo>
                    <a:pt x="4273" y="5696"/>
                    <a:pt x="4363" y="5703"/>
                    <a:pt x="4455" y="5703"/>
                  </a:cubicBezTo>
                  <a:cubicBezTo>
                    <a:pt x="4512" y="5703"/>
                    <a:pt x="4569" y="5700"/>
                    <a:pt x="4628" y="5695"/>
                  </a:cubicBezTo>
                  <a:cubicBezTo>
                    <a:pt x="4705" y="5695"/>
                    <a:pt x="4789" y="5687"/>
                    <a:pt x="4866" y="5672"/>
                  </a:cubicBezTo>
                  <a:cubicBezTo>
                    <a:pt x="4904" y="5664"/>
                    <a:pt x="4935" y="5664"/>
                    <a:pt x="4973" y="5656"/>
                  </a:cubicBezTo>
                  <a:cubicBezTo>
                    <a:pt x="5004" y="5649"/>
                    <a:pt x="5035" y="5641"/>
                    <a:pt x="5065" y="5626"/>
                  </a:cubicBezTo>
                  <a:cubicBezTo>
                    <a:pt x="5111" y="5618"/>
                    <a:pt x="5158" y="5595"/>
                    <a:pt x="5204" y="5572"/>
                  </a:cubicBezTo>
                  <a:cubicBezTo>
                    <a:pt x="5219" y="5557"/>
                    <a:pt x="5234" y="5549"/>
                    <a:pt x="5249" y="5534"/>
                  </a:cubicBezTo>
                  <a:lnTo>
                    <a:pt x="5249" y="5534"/>
                  </a:lnTo>
                  <a:cubicBezTo>
                    <a:pt x="5234" y="5549"/>
                    <a:pt x="5219" y="5557"/>
                    <a:pt x="5196" y="5564"/>
                  </a:cubicBezTo>
                  <a:cubicBezTo>
                    <a:pt x="5158" y="5587"/>
                    <a:pt x="5111" y="5602"/>
                    <a:pt x="5065" y="5610"/>
                  </a:cubicBezTo>
                  <a:cubicBezTo>
                    <a:pt x="5035" y="5618"/>
                    <a:pt x="5004" y="5626"/>
                    <a:pt x="4966" y="5633"/>
                  </a:cubicBezTo>
                  <a:lnTo>
                    <a:pt x="4858" y="5656"/>
                  </a:lnTo>
                  <a:cubicBezTo>
                    <a:pt x="4781" y="5664"/>
                    <a:pt x="4705" y="5672"/>
                    <a:pt x="4620" y="5679"/>
                  </a:cubicBezTo>
                  <a:cubicBezTo>
                    <a:pt x="4547" y="5687"/>
                    <a:pt x="4475" y="5691"/>
                    <a:pt x="4402" y="5691"/>
                  </a:cubicBezTo>
                  <a:cubicBezTo>
                    <a:pt x="4329" y="5691"/>
                    <a:pt x="4256" y="5687"/>
                    <a:pt x="4183" y="5679"/>
                  </a:cubicBezTo>
                  <a:cubicBezTo>
                    <a:pt x="4145" y="5679"/>
                    <a:pt x="4114" y="5679"/>
                    <a:pt x="4091" y="5672"/>
                  </a:cubicBezTo>
                  <a:lnTo>
                    <a:pt x="4029" y="5672"/>
                  </a:lnTo>
                  <a:lnTo>
                    <a:pt x="3976" y="5664"/>
                  </a:lnTo>
                  <a:lnTo>
                    <a:pt x="3976" y="5664"/>
                  </a:lnTo>
                  <a:lnTo>
                    <a:pt x="4014" y="5672"/>
                  </a:lnTo>
                  <a:lnTo>
                    <a:pt x="3960" y="5672"/>
                  </a:lnTo>
                  <a:lnTo>
                    <a:pt x="3937" y="5664"/>
                  </a:lnTo>
                  <a:lnTo>
                    <a:pt x="3957" y="5656"/>
                  </a:lnTo>
                  <a:lnTo>
                    <a:pt x="3930" y="5664"/>
                  </a:lnTo>
                  <a:lnTo>
                    <a:pt x="3976" y="5610"/>
                  </a:lnTo>
                  <a:lnTo>
                    <a:pt x="3985" y="5608"/>
                  </a:lnTo>
                  <a:lnTo>
                    <a:pt x="3985" y="5608"/>
                  </a:lnTo>
                  <a:cubicBezTo>
                    <a:pt x="4197" y="5342"/>
                    <a:pt x="4954" y="4527"/>
                    <a:pt x="5655" y="4527"/>
                  </a:cubicBezTo>
                  <a:close/>
                  <a:moveTo>
                    <a:pt x="2679" y="4352"/>
                  </a:moveTo>
                  <a:lnTo>
                    <a:pt x="2679" y="4352"/>
                  </a:lnTo>
                  <a:cubicBezTo>
                    <a:pt x="2679" y="4352"/>
                    <a:pt x="2725" y="4474"/>
                    <a:pt x="2786" y="4651"/>
                  </a:cubicBezTo>
                  <a:cubicBezTo>
                    <a:pt x="2855" y="4827"/>
                    <a:pt x="2940" y="5065"/>
                    <a:pt x="3009" y="5303"/>
                  </a:cubicBezTo>
                  <a:cubicBezTo>
                    <a:pt x="3086" y="5549"/>
                    <a:pt x="3147" y="5771"/>
                    <a:pt x="3185" y="5956"/>
                  </a:cubicBezTo>
                  <a:cubicBezTo>
                    <a:pt x="3170" y="5909"/>
                    <a:pt x="3155" y="5856"/>
                    <a:pt x="3139" y="5810"/>
                  </a:cubicBezTo>
                  <a:cubicBezTo>
                    <a:pt x="3124" y="5764"/>
                    <a:pt x="3101" y="5702"/>
                    <a:pt x="3078" y="5641"/>
                  </a:cubicBezTo>
                  <a:cubicBezTo>
                    <a:pt x="3032" y="5526"/>
                    <a:pt x="2986" y="5403"/>
                    <a:pt x="2932" y="5288"/>
                  </a:cubicBezTo>
                  <a:cubicBezTo>
                    <a:pt x="2878" y="5165"/>
                    <a:pt x="2825" y="5042"/>
                    <a:pt x="2771" y="4935"/>
                  </a:cubicBezTo>
                  <a:cubicBezTo>
                    <a:pt x="2740" y="4881"/>
                    <a:pt x="2709" y="4827"/>
                    <a:pt x="2686" y="4774"/>
                  </a:cubicBezTo>
                  <a:cubicBezTo>
                    <a:pt x="2656" y="4728"/>
                    <a:pt x="2633" y="4682"/>
                    <a:pt x="2602" y="4636"/>
                  </a:cubicBezTo>
                  <a:cubicBezTo>
                    <a:pt x="2556" y="4551"/>
                    <a:pt x="2510" y="4482"/>
                    <a:pt x="2479" y="4436"/>
                  </a:cubicBezTo>
                  <a:lnTo>
                    <a:pt x="2426" y="4359"/>
                  </a:lnTo>
                  <a:lnTo>
                    <a:pt x="2472" y="4436"/>
                  </a:lnTo>
                  <a:cubicBezTo>
                    <a:pt x="2502" y="4490"/>
                    <a:pt x="2541" y="4559"/>
                    <a:pt x="2594" y="4643"/>
                  </a:cubicBezTo>
                  <a:cubicBezTo>
                    <a:pt x="2640" y="4735"/>
                    <a:pt x="2686" y="4835"/>
                    <a:pt x="2748" y="4943"/>
                  </a:cubicBezTo>
                  <a:cubicBezTo>
                    <a:pt x="2809" y="5050"/>
                    <a:pt x="2863" y="5173"/>
                    <a:pt x="2917" y="5288"/>
                  </a:cubicBezTo>
                  <a:cubicBezTo>
                    <a:pt x="2970" y="5411"/>
                    <a:pt x="3024" y="5533"/>
                    <a:pt x="3070" y="5649"/>
                  </a:cubicBezTo>
                  <a:cubicBezTo>
                    <a:pt x="3116" y="5764"/>
                    <a:pt x="3155" y="5871"/>
                    <a:pt x="3185" y="5963"/>
                  </a:cubicBezTo>
                  <a:cubicBezTo>
                    <a:pt x="3193" y="5986"/>
                    <a:pt x="3201" y="6009"/>
                    <a:pt x="3208" y="6032"/>
                  </a:cubicBezTo>
                  <a:cubicBezTo>
                    <a:pt x="3208" y="6017"/>
                    <a:pt x="3201" y="5994"/>
                    <a:pt x="3201" y="5971"/>
                  </a:cubicBezTo>
                  <a:cubicBezTo>
                    <a:pt x="3162" y="5787"/>
                    <a:pt x="3101" y="5541"/>
                    <a:pt x="3024" y="5303"/>
                  </a:cubicBezTo>
                  <a:cubicBezTo>
                    <a:pt x="2993" y="5180"/>
                    <a:pt x="2955" y="5058"/>
                    <a:pt x="2917" y="4950"/>
                  </a:cubicBezTo>
                  <a:cubicBezTo>
                    <a:pt x="2894" y="4889"/>
                    <a:pt x="2878" y="4835"/>
                    <a:pt x="2855" y="4789"/>
                  </a:cubicBezTo>
                  <a:cubicBezTo>
                    <a:pt x="2840" y="4735"/>
                    <a:pt x="2817" y="4689"/>
                    <a:pt x="2802" y="4643"/>
                  </a:cubicBezTo>
                  <a:cubicBezTo>
                    <a:pt x="2771" y="4559"/>
                    <a:pt x="2740" y="4482"/>
                    <a:pt x="2717" y="4428"/>
                  </a:cubicBezTo>
                  <a:cubicBezTo>
                    <a:pt x="2694" y="4382"/>
                    <a:pt x="2679" y="4352"/>
                    <a:pt x="2679" y="4352"/>
                  </a:cubicBezTo>
                  <a:close/>
                  <a:moveTo>
                    <a:pt x="3231" y="6122"/>
                  </a:moveTo>
                  <a:lnTo>
                    <a:pt x="3231" y="6122"/>
                  </a:lnTo>
                  <a:cubicBezTo>
                    <a:pt x="3231" y="6123"/>
                    <a:pt x="3231" y="6124"/>
                    <a:pt x="3231" y="6124"/>
                  </a:cubicBezTo>
                  <a:cubicBezTo>
                    <a:pt x="3231" y="6124"/>
                    <a:pt x="3231" y="6123"/>
                    <a:pt x="3231" y="6123"/>
                  </a:cubicBezTo>
                  <a:lnTo>
                    <a:pt x="3231" y="6123"/>
                  </a:lnTo>
                  <a:cubicBezTo>
                    <a:pt x="3231" y="6123"/>
                    <a:pt x="3231" y="6122"/>
                    <a:pt x="3231" y="6122"/>
                  </a:cubicBezTo>
                  <a:close/>
                  <a:moveTo>
                    <a:pt x="2940" y="3976"/>
                  </a:moveTo>
                  <a:cubicBezTo>
                    <a:pt x="2948" y="3991"/>
                    <a:pt x="2963" y="4014"/>
                    <a:pt x="2970" y="4045"/>
                  </a:cubicBezTo>
                  <a:cubicBezTo>
                    <a:pt x="2978" y="4068"/>
                    <a:pt x="2993" y="4106"/>
                    <a:pt x="3009" y="4152"/>
                  </a:cubicBezTo>
                  <a:cubicBezTo>
                    <a:pt x="3024" y="4190"/>
                    <a:pt x="3039" y="4244"/>
                    <a:pt x="3055" y="4290"/>
                  </a:cubicBezTo>
                  <a:cubicBezTo>
                    <a:pt x="3078" y="4398"/>
                    <a:pt x="3109" y="4528"/>
                    <a:pt x="3132" y="4659"/>
                  </a:cubicBezTo>
                  <a:cubicBezTo>
                    <a:pt x="3147" y="4797"/>
                    <a:pt x="3170" y="4943"/>
                    <a:pt x="3185" y="5088"/>
                  </a:cubicBezTo>
                  <a:cubicBezTo>
                    <a:pt x="3218" y="5533"/>
                    <a:pt x="3255" y="5978"/>
                    <a:pt x="3271" y="6164"/>
                  </a:cubicBezTo>
                  <a:lnTo>
                    <a:pt x="3271" y="6164"/>
                  </a:lnTo>
                  <a:cubicBezTo>
                    <a:pt x="3258" y="5971"/>
                    <a:pt x="3230" y="5528"/>
                    <a:pt x="3201" y="5088"/>
                  </a:cubicBezTo>
                  <a:cubicBezTo>
                    <a:pt x="3185" y="4935"/>
                    <a:pt x="3170" y="4797"/>
                    <a:pt x="3147" y="4659"/>
                  </a:cubicBezTo>
                  <a:cubicBezTo>
                    <a:pt x="3139" y="4590"/>
                    <a:pt x="3124" y="4520"/>
                    <a:pt x="3109" y="4467"/>
                  </a:cubicBezTo>
                  <a:cubicBezTo>
                    <a:pt x="3101" y="4405"/>
                    <a:pt x="3086" y="4344"/>
                    <a:pt x="3070" y="4290"/>
                  </a:cubicBezTo>
                  <a:cubicBezTo>
                    <a:pt x="3055" y="4236"/>
                    <a:pt x="3032" y="4190"/>
                    <a:pt x="3016" y="4144"/>
                  </a:cubicBezTo>
                  <a:cubicBezTo>
                    <a:pt x="3001" y="4106"/>
                    <a:pt x="2986" y="4068"/>
                    <a:pt x="2978" y="4037"/>
                  </a:cubicBezTo>
                  <a:cubicBezTo>
                    <a:pt x="2963" y="4014"/>
                    <a:pt x="2948" y="3991"/>
                    <a:pt x="2940" y="3976"/>
                  </a:cubicBezTo>
                  <a:close/>
                  <a:moveTo>
                    <a:pt x="1934" y="2533"/>
                  </a:moveTo>
                  <a:cubicBezTo>
                    <a:pt x="2986" y="3208"/>
                    <a:pt x="3285" y="4252"/>
                    <a:pt x="3354" y="5019"/>
                  </a:cubicBezTo>
                  <a:cubicBezTo>
                    <a:pt x="3385" y="5449"/>
                    <a:pt x="3362" y="5894"/>
                    <a:pt x="3285" y="6324"/>
                  </a:cubicBezTo>
                  <a:cubicBezTo>
                    <a:pt x="3285" y="6301"/>
                    <a:pt x="3285" y="6285"/>
                    <a:pt x="3277" y="6262"/>
                  </a:cubicBezTo>
                  <a:cubicBezTo>
                    <a:pt x="3277" y="6262"/>
                    <a:pt x="3276" y="6242"/>
                    <a:pt x="3274" y="6204"/>
                  </a:cubicBezTo>
                  <a:lnTo>
                    <a:pt x="3274" y="6204"/>
                  </a:lnTo>
                  <a:cubicBezTo>
                    <a:pt x="3275" y="6217"/>
                    <a:pt x="3276" y="6228"/>
                    <a:pt x="3277" y="6239"/>
                  </a:cubicBezTo>
                  <a:cubicBezTo>
                    <a:pt x="3276" y="6225"/>
                    <a:pt x="3274" y="6199"/>
                    <a:pt x="3271" y="6164"/>
                  </a:cubicBezTo>
                  <a:lnTo>
                    <a:pt x="3271" y="6164"/>
                  </a:lnTo>
                  <a:cubicBezTo>
                    <a:pt x="3272" y="6179"/>
                    <a:pt x="3273" y="6192"/>
                    <a:pt x="3274" y="6204"/>
                  </a:cubicBezTo>
                  <a:lnTo>
                    <a:pt x="3274" y="6204"/>
                  </a:lnTo>
                  <a:cubicBezTo>
                    <a:pt x="3264" y="6122"/>
                    <a:pt x="3244" y="6013"/>
                    <a:pt x="3224" y="5886"/>
                  </a:cubicBezTo>
                  <a:cubicBezTo>
                    <a:pt x="3178" y="5587"/>
                    <a:pt x="3101" y="5188"/>
                    <a:pt x="3009" y="4797"/>
                  </a:cubicBezTo>
                  <a:cubicBezTo>
                    <a:pt x="2963" y="4597"/>
                    <a:pt x="2909" y="4405"/>
                    <a:pt x="2840" y="4221"/>
                  </a:cubicBezTo>
                  <a:cubicBezTo>
                    <a:pt x="2809" y="4129"/>
                    <a:pt x="2763" y="4052"/>
                    <a:pt x="2717" y="3968"/>
                  </a:cubicBezTo>
                  <a:cubicBezTo>
                    <a:pt x="2671" y="3891"/>
                    <a:pt x="2625" y="3822"/>
                    <a:pt x="2587" y="3761"/>
                  </a:cubicBezTo>
                  <a:cubicBezTo>
                    <a:pt x="2541" y="3699"/>
                    <a:pt x="2495" y="3646"/>
                    <a:pt x="2456" y="3600"/>
                  </a:cubicBezTo>
                  <a:cubicBezTo>
                    <a:pt x="2418" y="3554"/>
                    <a:pt x="2387" y="3507"/>
                    <a:pt x="2356" y="3477"/>
                  </a:cubicBezTo>
                  <a:lnTo>
                    <a:pt x="2264" y="3369"/>
                  </a:lnTo>
                  <a:lnTo>
                    <a:pt x="2264" y="3369"/>
                  </a:lnTo>
                  <a:lnTo>
                    <a:pt x="2341" y="3484"/>
                  </a:lnTo>
                  <a:lnTo>
                    <a:pt x="2441" y="3615"/>
                  </a:lnTo>
                  <a:cubicBezTo>
                    <a:pt x="2479" y="3661"/>
                    <a:pt x="2518" y="3722"/>
                    <a:pt x="2556" y="3784"/>
                  </a:cubicBezTo>
                  <a:cubicBezTo>
                    <a:pt x="2656" y="3922"/>
                    <a:pt x="2733" y="4075"/>
                    <a:pt x="2802" y="4236"/>
                  </a:cubicBezTo>
                  <a:cubicBezTo>
                    <a:pt x="2871" y="4413"/>
                    <a:pt x="2924" y="4605"/>
                    <a:pt x="2970" y="4797"/>
                  </a:cubicBezTo>
                  <a:cubicBezTo>
                    <a:pt x="3070" y="5188"/>
                    <a:pt x="3155" y="5579"/>
                    <a:pt x="3208" y="5879"/>
                  </a:cubicBezTo>
                  <a:cubicBezTo>
                    <a:pt x="3239" y="6032"/>
                    <a:pt x="3262" y="6155"/>
                    <a:pt x="3270" y="6239"/>
                  </a:cubicBezTo>
                  <a:lnTo>
                    <a:pt x="3262" y="6193"/>
                  </a:lnTo>
                  <a:cubicBezTo>
                    <a:pt x="3247" y="6147"/>
                    <a:pt x="3231" y="6094"/>
                    <a:pt x="3208" y="6032"/>
                  </a:cubicBezTo>
                  <a:lnTo>
                    <a:pt x="3208" y="6032"/>
                  </a:lnTo>
                  <a:cubicBezTo>
                    <a:pt x="3214" y="6063"/>
                    <a:pt x="3221" y="6089"/>
                    <a:pt x="3227" y="6110"/>
                  </a:cubicBezTo>
                  <a:lnTo>
                    <a:pt x="3227" y="6110"/>
                  </a:lnTo>
                  <a:cubicBezTo>
                    <a:pt x="3227" y="6112"/>
                    <a:pt x="3228" y="6114"/>
                    <a:pt x="3228" y="6117"/>
                  </a:cubicBezTo>
                  <a:lnTo>
                    <a:pt x="3228" y="6117"/>
                  </a:lnTo>
                  <a:cubicBezTo>
                    <a:pt x="3175" y="5981"/>
                    <a:pt x="3115" y="5846"/>
                    <a:pt x="3047" y="5718"/>
                  </a:cubicBezTo>
                  <a:cubicBezTo>
                    <a:pt x="2947" y="5556"/>
                    <a:pt x="2832" y="5411"/>
                    <a:pt x="2709" y="5273"/>
                  </a:cubicBezTo>
                  <a:cubicBezTo>
                    <a:pt x="2648" y="5203"/>
                    <a:pt x="2587" y="5134"/>
                    <a:pt x="2533" y="5058"/>
                  </a:cubicBezTo>
                  <a:cubicBezTo>
                    <a:pt x="2226" y="4651"/>
                    <a:pt x="1888" y="4106"/>
                    <a:pt x="1980" y="3477"/>
                  </a:cubicBezTo>
                  <a:cubicBezTo>
                    <a:pt x="2026" y="3162"/>
                    <a:pt x="2011" y="2840"/>
                    <a:pt x="1934" y="2533"/>
                  </a:cubicBezTo>
                  <a:close/>
                  <a:moveTo>
                    <a:pt x="3234" y="6137"/>
                  </a:moveTo>
                  <a:lnTo>
                    <a:pt x="3234" y="6137"/>
                  </a:lnTo>
                  <a:cubicBezTo>
                    <a:pt x="3241" y="6161"/>
                    <a:pt x="3249" y="6181"/>
                    <a:pt x="3254" y="6201"/>
                  </a:cubicBezTo>
                  <a:lnTo>
                    <a:pt x="3270" y="6270"/>
                  </a:lnTo>
                  <a:cubicBezTo>
                    <a:pt x="3270" y="6293"/>
                    <a:pt x="3277" y="6316"/>
                    <a:pt x="3285" y="6339"/>
                  </a:cubicBezTo>
                  <a:cubicBezTo>
                    <a:pt x="3285" y="6347"/>
                    <a:pt x="3285" y="6347"/>
                    <a:pt x="3285" y="6355"/>
                  </a:cubicBezTo>
                  <a:cubicBezTo>
                    <a:pt x="3270" y="6293"/>
                    <a:pt x="3254" y="6232"/>
                    <a:pt x="3239" y="6178"/>
                  </a:cubicBezTo>
                  <a:cubicBezTo>
                    <a:pt x="3239" y="6166"/>
                    <a:pt x="3237" y="6152"/>
                    <a:pt x="3234" y="6137"/>
                  </a:cubicBezTo>
                  <a:close/>
                  <a:moveTo>
                    <a:pt x="3047" y="8481"/>
                  </a:moveTo>
                  <a:lnTo>
                    <a:pt x="3019" y="8501"/>
                  </a:lnTo>
                  <a:lnTo>
                    <a:pt x="3019" y="8501"/>
                  </a:lnTo>
                  <a:cubicBezTo>
                    <a:pt x="3028" y="8495"/>
                    <a:pt x="3037" y="8488"/>
                    <a:pt x="3047" y="8481"/>
                  </a:cubicBezTo>
                  <a:close/>
                  <a:moveTo>
                    <a:pt x="2855" y="8503"/>
                  </a:moveTo>
                  <a:cubicBezTo>
                    <a:pt x="2855" y="8503"/>
                    <a:pt x="2855" y="8503"/>
                    <a:pt x="2855" y="8503"/>
                  </a:cubicBezTo>
                  <a:lnTo>
                    <a:pt x="2855" y="8503"/>
                  </a:lnTo>
                  <a:cubicBezTo>
                    <a:pt x="2855" y="8503"/>
                    <a:pt x="2855" y="8503"/>
                    <a:pt x="2855" y="8503"/>
                  </a:cubicBezTo>
                  <a:close/>
                  <a:moveTo>
                    <a:pt x="1758" y="6477"/>
                  </a:moveTo>
                  <a:cubicBezTo>
                    <a:pt x="2065" y="6608"/>
                    <a:pt x="2924" y="6999"/>
                    <a:pt x="2886" y="8503"/>
                  </a:cubicBezTo>
                  <a:cubicBezTo>
                    <a:pt x="2886" y="8503"/>
                    <a:pt x="2886" y="8511"/>
                    <a:pt x="2886" y="8511"/>
                  </a:cubicBezTo>
                  <a:lnTo>
                    <a:pt x="2878" y="8511"/>
                  </a:lnTo>
                  <a:lnTo>
                    <a:pt x="2878" y="8503"/>
                  </a:lnTo>
                  <a:cubicBezTo>
                    <a:pt x="2878" y="8503"/>
                    <a:pt x="2871" y="8427"/>
                    <a:pt x="2855" y="8319"/>
                  </a:cubicBezTo>
                  <a:cubicBezTo>
                    <a:pt x="2832" y="8204"/>
                    <a:pt x="2802" y="8058"/>
                    <a:pt x="2756" y="7912"/>
                  </a:cubicBezTo>
                  <a:cubicBezTo>
                    <a:pt x="2740" y="7836"/>
                    <a:pt x="2717" y="7767"/>
                    <a:pt x="2694" y="7698"/>
                  </a:cubicBezTo>
                  <a:cubicBezTo>
                    <a:pt x="2679" y="7667"/>
                    <a:pt x="2671" y="7628"/>
                    <a:pt x="2663" y="7598"/>
                  </a:cubicBezTo>
                  <a:lnTo>
                    <a:pt x="2625" y="7513"/>
                  </a:lnTo>
                  <a:cubicBezTo>
                    <a:pt x="2602" y="7460"/>
                    <a:pt x="2587" y="7421"/>
                    <a:pt x="2571" y="7391"/>
                  </a:cubicBezTo>
                  <a:lnTo>
                    <a:pt x="2548" y="7345"/>
                  </a:lnTo>
                  <a:lnTo>
                    <a:pt x="2548" y="7345"/>
                  </a:lnTo>
                  <a:cubicBezTo>
                    <a:pt x="2548" y="7345"/>
                    <a:pt x="2571" y="7414"/>
                    <a:pt x="2610" y="7521"/>
                  </a:cubicBezTo>
                  <a:cubicBezTo>
                    <a:pt x="2648" y="7628"/>
                    <a:pt x="2694" y="7774"/>
                    <a:pt x="2740" y="7912"/>
                  </a:cubicBezTo>
                  <a:cubicBezTo>
                    <a:pt x="2786" y="8058"/>
                    <a:pt x="2817" y="8204"/>
                    <a:pt x="2840" y="8319"/>
                  </a:cubicBezTo>
                  <a:cubicBezTo>
                    <a:pt x="2855" y="8434"/>
                    <a:pt x="2871" y="8488"/>
                    <a:pt x="2871" y="8503"/>
                  </a:cubicBezTo>
                  <a:cubicBezTo>
                    <a:pt x="2863" y="8465"/>
                    <a:pt x="2832" y="8381"/>
                    <a:pt x="2794" y="8281"/>
                  </a:cubicBezTo>
                  <a:cubicBezTo>
                    <a:pt x="2748" y="8135"/>
                    <a:pt x="2671" y="7935"/>
                    <a:pt x="2587" y="7744"/>
                  </a:cubicBezTo>
                  <a:cubicBezTo>
                    <a:pt x="2541" y="7651"/>
                    <a:pt x="2502" y="7552"/>
                    <a:pt x="2456" y="7467"/>
                  </a:cubicBezTo>
                  <a:cubicBezTo>
                    <a:pt x="2433" y="7421"/>
                    <a:pt x="2418" y="7383"/>
                    <a:pt x="2395" y="7345"/>
                  </a:cubicBezTo>
                  <a:lnTo>
                    <a:pt x="2333" y="7229"/>
                  </a:lnTo>
                  <a:cubicBezTo>
                    <a:pt x="2310" y="7199"/>
                    <a:pt x="2295" y="7168"/>
                    <a:pt x="2280" y="7137"/>
                  </a:cubicBezTo>
                  <a:cubicBezTo>
                    <a:pt x="2257" y="7107"/>
                    <a:pt x="2249" y="7084"/>
                    <a:pt x="2234" y="7068"/>
                  </a:cubicBezTo>
                  <a:cubicBezTo>
                    <a:pt x="2211" y="7030"/>
                    <a:pt x="2195" y="7007"/>
                    <a:pt x="2195" y="7007"/>
                  </a:cubicBezTo>
                  <a:lnTo>
                    <a:pt x="2195" y="7007"/>
                  </a:lnTo>
                  <a:lnTo>
                    <a:pt x="2218" y="7068"/>
                  </a:lnTo>
                  <a:lnTo>
                    <a:pt x="2303" y="7245"/>
                  </a:lnTo>
                  <a:cubicBezTo>
                    <a:pt x="2341" y="7314"/>
                    <a:pt x="2379" y="7391"/>
                    <a:pt x="2418" y="7483"/>
                  </a:cubicBezTo>
                  <a:cubicBezTo>
                    <a:pt x="2464" y="7567"/>
                    <a:pt x="2510" y="7659"/>
                    <a:pt x="2556" y="7759"/>
                  </a:cubicBezTo>
                  <a:cubicBezTo>
                    <a:pt x="2648" y="7951"/>
                    <a:pt x="2725" y="8143"/>
                    <a:pt x="2786" y="8281"/>
                  </a:cubicBezTo>
                  <a:cubicBezTo>
                    <a:pt x="2832" y="8388"/>
                    <a:pt x="2863" y="8473"/>
                    <a:pt x="2871" y="8503"/>
                  </a:cubicBezTo>
                  <a:lnTo>
                    <a:pt x="2855" y="8503"/>
                  </a:lnTo>
                  <a:lnTo>
                    <a:pt x="2832" y="8496"/>
                  </a:lnTo>
                  <a:lnTo>
                    <a:pt x="2817" y="8473"/>
                  </a:lnTo>
                  <a:lnTo>
                    <a:pt x="2817" y="8473"/>
                  </a:lnTo>
                  <a:cubicBezTo>
                    <a:pt x="2832" y="8488"/>
                    <a:pt x="2847" y="8495"/>
                    <a:pt x="2855" y="8503"/>
                  </a:cubicBezTo>
                  <a:lnTo>
                    <a:pt x="2855" y="8503"/>
                  </a:lnTo>
                  <a:cubicBezTo>
                    <a:pt x="2853" y="8501"/>
                    <a:pt x="2837" y="8486"/>
                    <a:pt x="2809" y="8465"/>
                  </a:cubicBezTo>
                  <a:cubicBezTo>
                    <a:pt x="2794" y="8442"/>
                    <a:pt x="2771" y="8404"/>
                    <a:pt x="2748" y="8358"/>
                  </a:cubicBezTo>
                  <a:cubicBezTo>
                    <a:pt x="2686" y="8250"/>
                    <a:pt x="2625" y="8135"/>
                    <a:pt x="2571" y="8020"/>
                  </a:cubicBezTo>
                  <a:cubicBezTo>
                    <a:pt x="2548" y="7958"/>
                    <a:pt x="2518" y="7897"/>
                    <a:pt x="2495" y="7836"/>
                  </a:cubicBezTo>
                  <a:cubicBezTo>
                    <a:pt x="2472" y="7774"/>
                    <a:pt x="2449" y="7721"/>
                    <a:pt x="2426" y="7675"/>
                  </a:cubicBezTo>
                  <a:cubicBezTo>
                    <a:pt x="2387" y="7575"/>
                    <a:pt x="2357" y="7513"/>
                    <a:pt x="2356" y="7513"/>
                  </a:cubicBezTo>
                  <a:lnTo>
                    <a:pt x="2356" y="7513"/>
                  </a:lnTo>
                  <a:cubicBezTo>
                    <a:pt x="2356" y="7513"/>
                    <a:pt x="2380" y="7582"/>
                    <a:pt x="2410" y="7675"/>
                  </a:cubicBezTo>
                  <a:cubicBezTo>
                    <a:pt x="2433" y="7728"/>
                    <a:pt x="2449" y="7782"/>
                    <a:pt x="2479" y="7843"/>
                  </a:cubicBezTo>
                  <a:cubicBezTo>
                    <a:pt x="2502" y="7905"/>
                    <a:pt x="2533" y="7966"/>
                    <a:pt x="2564" y="8028"/>
                  </a:cubicBezTo>
                  <a:cubicBezTo>
                    <a:pt x="2617" y="8143"/>
                    <a:pt x="2679" y="8258"/>
                    <a:pt x="2740" y="8365"/>
                  </a:cubicBezTo>
                  <a:cubicBezTo>
                    <a:pt x="2763" y="8404"/>
                    <a:pt x="2786" y="8434"/>
                    <a:pt x="2802" y="8457"/>
                  </a:cubicBezTo>
                  <a:cubicBezTo>
                    <a:pt x="2779" y="8434"/>
                    <a:pt x="2740" y="8404"/>
                    <a:pt x="2702" y="8365"/>
                  </a:cubicBezTo>
                  <a:cubicBezTo>
                    <a:pt x="2587" y="8242"/>
                    <a:pt x="2495" y="8112"/>
                    <a:pt x="2418" y="7966"/>
                  </a:cubicBezTo>
                  <a:cubicBezTo>
                    <a:pt x="2379" y="7882"/>
                    <a:pt x="2349" y="7797"/>
                    <a:pt x="2326" y="7721"/>
                  </a:cubicBezTo>
                  <a:cubicBezTo>
                    <a:pt x="2295" y="7644"/>
                    <a:pt x="2272" y="7567"/>
                    <a:pt x="2249" y="7506"/>
                  </a:cubicBezTo>
                  <a:cubicBezTo>
                    <a:pt x="2203" y="7375"/>
                    <a:pt x="2172" y="7291"/>
                    <a:pt x="2172" y="7291"/>
                  </a:cubicBezTo>
                  <a:lnTo>
                    <a:pt x="2172" y="7291"/>
                  </a:lnTo>
                  <a:cubicBezTo>
                    <a:pt x="2172" y="7291"/>
                    <a:pt x="2195" y="7383"/>
                    <a:pt x="2234" y="7506"/>
                  </a:cubicBezTo>
                  <a:cubicBezTo>
                    <a:pt x="2257" y="7575"/>
                    <a:pt x="2280" y="7644"/>
                    <a:pt x="2303" y="7728"/>
                  </a:cubicBezTo>
                  <a:cubicBezTo>
                    <a:pt x="2333" y="7813"/>
                    <a:pt x="2372" y="7889"/>
                    <a:pt x="2410" y="7966"/>
                  </a:cubicBezTo>
                  <a:cubicBezTo>
                    <a:pt x="2479" y="8120"/>
                    <a:pt x="2579" y="8250"/>
                    <a:pt x="2694" y="8365"/>
                  </a:cubicBezTo>
                  <a:cubicBezTo>
                    <a:pt x="2740" y="8411"/>
                    <a:pt x="2786" y="8450"/>
                    <a:pt x="2817" y="8473"/>
                  </a:cubicBezTo>
                  <a:lnTo>
                    <a:pt x="2832" y="8503"/>
                  </a:lnTo>
                  <a:cubicBezTo>
                    <a:pt x="2740" y="8473"/>
                    <a:pt x="2656" y="8427"/>
                    <a:pt x="2579" y="8365"/>
                  </a:cubicBezTo>
                  <a:cubicBezTo>
                    <a:pt x="2395" y="8219"/>
                    <a:pt x="2165" y="7935"/>
                    <a:pt x="2034" y="7368"/>
                  </a:cubicBezTo>
                  <a:cubicBezTo>
                    <a:pt x="1988" y="7122"/>
                    <a:pt x="1888" y="6700"/>
                    <a:pt x="1758" y="6477"/>
                  </a:cubicBezTo>
                  <a:close/>
                  <a:moveTo>
                    <a:pt x="6140" y="6569"/>
                  </a:moveTo>
                  <a:lnTo>
                    <a:pt x="6140" y="6569"/>
                  </a:lnTo>
                  <a:cubicBezTo>
                    <a:pt x="5818" y="7053"/>
                    <a:pt x="5434" y="7498"/>
                    <a:pt x="4989" y="7882"/>
                  </a:cubicBezTo>
                  <a:cubicBezTo>
                    <a:pt x="4556" y="8258"/>
                    <a:pt x="3958" y="8650"/>
                    <a:pt x="3360" y="8650"/>
                  </a:cubicBezTo>
                  <a:cubicBezTo>
                    <a:pt x="3227" y="8650"/>
                    <a:pt x="3094" y="8631"/>
                    <a:pt x="2963" y="8588"/>
                  </a:cubicBezTo>
                  <a:lnTo>
                    <a:pt x="3009" y="8580"/>
                  </a:lnTo>
                  <a:lnTo>
                    <a:pt x="3070" y="8572"/>
                  </a:lnTo>
                  <a:cubicBezTo>
                    <a:pt x="3116" y="8572"/>
                    <a:pt x="3162" y="8580"/>
                    <a:pt x="3216" y="8580"/>
                  </a:cubicBezTo>
                  <a:lnTo>
                    <a:pt x="3308" y="8580"/>
                  </a:lnTo>
                  <a:cubicBezTo>
                    <a:pt x="3346" y="8580"/>
                    <a:pt x="3377" y="8580"/>
                    <a:pt x="3415" y="8572"/>
                  </a:cubicBezTo>
                  <a:cubicBezTo>
                    <a:pt x="3492" y="8565"/>
                    <a:pt x="3569" y="8549"/>
                    <a:pt x="3646" y="8534"/>
                  </a:cubicBezTo>
                  <a:cubicBezTo>
                    <a:pt x="3692" y="8526"/>
                    <a:pt x="3730" y="8519"/>
                    <a:pt x="3769" y="8503"/>
                  </a:cubicBezTo>
                  <a:cubicBezTo>
                    <a:pt x="3807" y="8496"/>
                    <a:pt x="3838" y="8480"/>
                    <a:pt x="3876" y="8473"/>
                  </a:cubicBezTo>
                  <a:cubicBezTo>
                    <a:pt x="3907" y="8457"/>
                    <a:pt x="3945" y="8442"/>
                    <a:pt x="3968" y="8427"/>
                  </a:cubicBezTo>
                  <a:cubicBezTo>
                    <a:pt x="3999" y="8411"/>
                    <a:pt x="4029" y="8404"/>
                    <a:pt x="4060" y="8388"/>
                  </a:cubicBezTo>
                  <a:cubicBezTo>
                    <a:pt x="4083" y="8373"/>
                    <a:pt x="4106" y="8358"/>
                    <a:pt x="4129" y="8350"/>
                  </a:cubicBezTo>
                  <a:lnTo>
                    <a:pt x="4183" y="8319"/>
                  </a:lnTo>
                  <a:lnTo>
                    <a:pt x="4229" y="8288"/>
                  </a:lnTo>
                  <a:lnTo>
                    <a:pt x="4229" y="8288"/>
                  </a:lnTo>
                  <a:lnTo>
                    <a:pt x="4183" y="8311"/>
                  </a:lnTo>
                  <a:cubicBezTo>
                    <a:pt x="4152" y="8327"/>
                    <a:pt x="4106" y="8350"/>
                    <a:pt x="4052" y="8373"/>
                  </a:cubicBezTo>
                  <a:cubicBezTo>
                    <a:pt x="3999" y="8396"/>
                    <a:pt x="3930" y="8427"/>
                    <a:pt x="3861" y="8450"/>
                  </a:cubicBezTo>
                  <a:cubicBezTo>
                    <a:pt x="3784" y="8480"/>
                    <a:pt x="3715" y="8496"/>
                    <a:pt x="3638" y="8519"/>
                  </a:cubicBezTo>
                  <a:cubicBezTo>
                    <a:pt x="3561" y="8534"/>
                    <a:pt x="3485" y="8549"/>
                    <a:pt x="3408" y="8557"/>
                  </a:cubicBezTo>
                  <a:cubicBezTo>
                    <a:pt x="3369" y="8557"/>
                    <a:pt x="3339" y="8565"/>
                    <a:pt x="3300" y="8572"/>
                  </a:cubicBezTo>
                  <a:lnTo>
                    <a:pt x="3078" y="8572"/>
                  </a:lnTo>
                  <a:cubicBezTo>
                    <a:pt x="3116" y="8565"/>
                    <a:pt x="3162" y="8557"/>
                    <a:pt x="3208" y="8542"/>
                  </a:cubicBezTo>
                  <a:cubicBezTo>
                    <a:pt x="3254" y="8534"/>
                    <a:pt x="3293" y="8526"/>
                    <a:pt x="3346" y="8511"/>
                  </a:cubicBezTo>
                  <a:cubicBezTo>
                    <a:pt x="3392" y="8503"/>
                    <a:pt x="3439" y="8488"/>
                    <a:pt x="3492" y="8473"/>
                  </a:cubicBezTo>
                  <a:cubicBezTo>
                    <a:pt x="3600" y="8442"/>
                    <a:pt x="3707" y="8404"/>
                    <a:pt x="3815" y="8365"/>
                  </a:cubicBezTo>
                  <a:cubicBezTo>
                    <a:pt x="3868" y="8342"/>
                    <a:pt x="3922" y="8319"/>
                    <a:pt x="3976" y="8296"/>
                  </a:cubicBezTo>
                  <a:cubicBezTo>
                    <a:pt x="4022" y="8273"/>
                    <a:pt x="4075" y="8250"/>
                    <a:pt x="4122" y="8227"/>
                  </a:cubicBezTo>
                  <a:cubicBezTo>
                    <a:pt x="4175" y="8204"/>
                    <a:pt x="4221" y="8181"/>
                    <a:pt x="4260" y="8150"/>
                  </a:cubicBezTo>
                  <a:cubicBezTo>
                    <a:pt x="4306" y="8127"/>
                    <a:pt x="4344" y="8104"/>
                    <a:pt x="4382" y="8081"/>
                  </a:cubicBezTo>
                  <a:cubicBezTo>
                    <a:pt x="4421" y="8058"/>
                    <a:pt x="4452" y="8035"/>
                    <a:pt x="4475" y="8020"/>
                  </a:cubicBezTo>
                  <a:cubicBezTo>
                    <a:pt x="4505" y="7997"/>
                    <a:pt x="4536" y="7981"/>
                    <a:pt x="4551" y="7966"/>
                  </a:cubicBezTo>
                  <a:lnTo>
                    <a:pt x="4613" y="7920"/>
                  </a:lnTo>
                  <a:lnTo>
                    <a:pt x="4551" y="7958"/>
                  </a:lnTo>
                  <a:cubicBezTo>
                    <a:pt x="4505" y="7989"/>
                    <a:pt x="4444" y="8028"/>
                    <a:pt x="4367" y="8066"/>
                  </a:cubicBezTo>
                  <a:cubicBezTo>
                    <a:pt x="4298" y="8112"/>
                    <a:pt x="4206" y="8158"/>
                    <a:pt x="4114" y="8204"/>
                  </a:cubicBezTo>
                  <a:cubicBezTo>
                    <a:pt x="4014" y="8258"/>
                    <a:pt x="3914" y="8304"/>
                    <a:pt x="3807" y="8350"/>
                  </a:cubicBezTo>
                  <a:cubicBezTo>
                    <a:pt x="3699" y="8388"/>
                    <a:pt x="3592" y="8427"/>
                    <a:pt x="3485" y="8457"/>
                  </a:cubicBezTo>
                  <a:cubicBezTo>
                    <a:pt x="3439" y="8473"/>
                    <a:pt x="3385" y="8496"/>
                    <a:pt x="3339" y="8503"/>
                  </a:cubicBezTo>
                  <a:cubicBezTo>
                    <a:pt x="3293" y="8519"/>
                    <a:pt x="3239" y="8526"/>
                    <a:pt x="3201" y="8542"/>
                  </a:cubicBezTo>
                  <a:cubicBezTo>
                    <a:pt x="3147" y="8549"/>
                    <a:pt x="3093" y="8565"/>
                    <a:pt x="3055" y="8572"/>
                  </a:cubicBezTo>
                  <a:lnTo>
                    <a:pt x="3039" y="8572"/>
                  </a:lnTo>
                  <a:lnTo>
                    <a:pt x="3001" y="8580"/>
                  </a:lnTo>
                  <a:lnTo>
                    <a:pt x="2947" y="8588"/>
                  </a:lnTo>
                  <a:lnTo>
                    <a:pt x="2947" y="8580"/>
                  </a:lnTo>
                  <a:cubicBezTo>
                    <a:pt x="2963" y="8572"/>
                    <a:pt x="2993" y="8557"/>
                    <a:pt x="3024" y="8549"/>
                  </a:cubicBezTo>
                  <a:cubicBezTo>
                    <a:pt x="3086" y="8519"/>
                    <a:pt x="3185" y="8480"/>
                    <a:pt x="3308" y="8442"/>
                  </a:cubicBezTo>
                  <a:cubicBezTo>
                    <a:pt x="3423" y="8404"/>
                    <a:pt x="3561" y="8358"/>
                    <a:pt x="3707" y="8296"/>
                  </a:cubicBezTo>
                  <a:cubicBezTo>
                    <a:pt x="3784" y="8265"/>
                    <a:pt x="3853" y="8235"/>
                    <a:pt x="3930" y="8196"/>
                  </a:cubicBezTo>
                  <a:cubicBezTo>
                    <a:pt x="4006" y="8166"/>
                    <a:pt x="4083" y="8127"/>
                    <a:pt x="4160" y="8089"/>
                  </a:cubicBezTo>
                  <a:cubicBezTo>
                    <a:pt x="4229" y="8051"/>
                    <a:pt x="4306" y="8005"/>
                    <a:pt x="4375" y="7966"/>
                  </a:cubicBezTo>
                  <a:cubicBezTo>
                    <a:pt x="4444" y="7920"/>
                    <a:pt x="4513" y="7874"/>
                    <a:pt x="4574" y="7828"/>
                  </a:cubicBezTo>
                  <a:cubicBezTo>
                    <a:pt x="4643" y="7782"/>
                    <a:pt x="4705" y="7736"/>
                    <a:pt x="4758" y="7690"/>
                  </a:cubicBezTo>
                  <a:cubicBezTo>
                    <a:pt x="4812" y="7644"/>
                    <a:pt x="4866" y="7605"/>
                    <a:pt x="4912" y="7559"/>
                  </a:cubicBezTo>
                  <a:cubicBezTo>
                    <a:pt x="4958" y="7521"/>
                    <a:pt x="5004" y="7475"/>
                    <a:pt x="5035" y="7444"/>
                  </a:cubicBezTo>
                  <a:cubicBezTo>
                    <a:pt x="5073" y="7406"/>
                    <a:pt x="5104" y="7375"/>
                    <a:pt x="5135" y="7345"/>
                  </a:cubicBezTo>
                  <a:lnTo>
                    <a:pt x="5211" y="7260"/>
                  </a:lnTo>
                  <a:lnTo>
                    <a:pt x="5127" y="7337"/>
                  </a:lnTo>
                  <a:lnTo>
                    <a:pt x="5027" y="7429"/>
                  </a:lnTo>
                  <a:cubicBezTo>
                    <a:pt x="4989" y="7460"/>
                    <a:pt x="4943" y="7498"/>
                    <a:pt x="4897" y="7536"/>
                  </a:cubicBezTo>
                  <a:cubicBezTo>
                    <a:pt x="4851" y="7575"/>
                    <a:pt x="4797" y="7621"/>
                    <a:pt x="4743" y="7659"/>
                  </a:cubicBezTo>
                  <a:cubicBezTo>
                    <a:pt x="4682" y="7705"/>
                    <a:pt x="4620" y="7751"/>
                    <a:pt x="4559" y="7797"/>
                  </a:cubicBezTo>
                  <a:cubicBezTo>
                    <a:pt x="4498" y="7836"/>
                    <a:pt x="4428" y="7889"/>
                    <a:pt x="4359" y="7928"/>
                  </a:cubicBezTo>
                  <a:cubicBezTo>
                    <a:pt x="4290" y="7966"/>
                    <a:pt x="4221" y="8020"/>
                    <a:pt x="4145" y="8058"/>
                  </a:cubicBezTo>
                  <a:cubicBezTo>
                    <a:pt x="4075" y="8097"/>
                    <a:pt x="3999" y="8135"/>
                    <a:pt x="3930" y="8173"/>
                  </a:cubicBezTo>
                  <a:cubicBezTo>
                    <a:pt x="3853" y="8212"/>
                    <a:pt x="3776" y="8242"/>
                    <a:pt x="3707" y="8273"/>
                  </a:cubicBezTo>
                  <a:cubicBezTo>
                    <a:pt x="3561" y="8334"/>
                    <a:pt x="3423" y="8381"/>
                    <a:pt x="3308" y="8427"/>
                  </a:cubicBezTo>
                  <a:cubicBezTo>
                    <a:pt x="3193" y="8473"/>
                    <a:pt x="3093" y="8511"/>
                    <a:pt x="3024" y="8542"/>
                  </a:cubicBezTo>
                  <a:lnTo>
                    <a:pt x="3001" y="8549"/>
                  </a:lnTo>
                  <a:cubicBezTo>
                    <a:pt x="3001" y="8549"/>
                    <a:pt x="3039" y="8511"/>
                    <a:pt x="3109" y="8450"/>
                  </a:cubicBezTo>
                  <a:lnTo>
                    <a:pt x="3155" y="8419"/>
                  </a:lnTo>
                  <a:cubicBezTo>
                    <a:pt x="3293" y="8334"/>
                    <a:pt x="3492" y="8235"/>
                    <a:pt x="3676" y="8127"/>
                  </a:cubicBezTo>
                  <a:cubicBezTo>
                    <a:pt x="3722" y="8104"/>
                    <a:pt x="3776" y="8074"/>
                    <a:pt x="3822" y="8051"/>
                  </a:cubicBezTo>
                  <a:cubicBezTo>
                    <a:pt x="3868" y="8020"/>
                    <a:pt x="3907" y="7989"/>
                    <a:pt x="3953" y="7966"/>
                  </a:cubicBezTo>
                  <a:cubicBezTo>
                    <a:pt x="3999" y="7935"/>
                    <a:pt x="4037" y="7905"/>
                    <a:pt x="4075" y="7882"/>
                  </a:cubicBezTo>
                  <a:cubicBezTo>
                    <a:pt x="4106" y="7851"/>
                    <a:pt x="4145" y="7820"/>
                    <a:pt x="4175" y="7797"/>
                  </a:cubicBezTo>
                  <a:cubicBezTo>
                    <a:pt x="4206" y="7774"/>
                    <a:pt x="4229" y="7744"/>
                    <a:pt x="4260" y="7721"/>
                  </a:cubicBezTo>
                  <a:cubicBezTo>
                    <a:pt x="4275" y="7698"/>
                    <a:pt x="4298" y="7682"/>
                    <a:pt x="4313" y="7659"/>
                  </a:cubicBezTo>
                  <a:lnTo>
                    <a:pt x="4367" y="7598"/>
                  </a:lnTo>
                  <a:lnTo>
                    <a:pt x="4313" y="7651"/>
                  </a:lnTo>
                  <a:cubicBezTo>
                    <a:pt x="4290" y="7675"/>
                    <a:pt x="4275" y="7690"/>
                    <a:pt x="4252" y="7713"/>
                  </a:cubicBezTo>
                  <a:lnTo>
                    <a:pt x="4214" y="7744"/>
                  </a:lnTo>
                  <a:lnTo>
                    <a:pt x="4168" y="7782"/>
                  </a:lnTo>
                  <a:cubicBezTo>
                    <a:pt x="4137" y="7813"/>
                    <a:pt x="4098" y="7836"/>
                    <a:pt x="4060" y="7866"/>
                  </a:cubicBezTo>
                  <a:lnTo>
                    <a:pt x="3945" y="7943"/>
                  </a:lnTo>
                  <a:cubicBezTo>
                    <a:pt x="3861" y="8005"/>
                    <a:pt x="3769" y="8058"/>
                    <a:pt x="3669" y="8112"/>
                  </a:cubicBezTo>
                  <a:cubicBezTo>
                    <a:pt x="3477" y="8219"/>
                    <a:pt x="3285" y="8327"/>
                    <a:pt x="3155" y="8411"/>
                  </a:cubicBezTo>
                  <a:lnTo>
                    <a:pt x="3132" y="8427"/>
                  </a:lnTo>
                  <a:lnTo>
                    <a:pt x="3285" y="8273"/>
                  </a:lnTo>
                  <a:cubicBezTo>
                    <a:pt x="3492" y="8066"/>
                    <a:pt x="3707" y="7874"/>
                    <a:pt x="3937" y="7690"/>
                  </a:cubicBezTo>
                  <a:cubicBezTo>
                    <a:pt x="4060" y="7590"/>
                    <a:pt x="4183" y="7498"/>
                    <a:pt x="4321" y="7421"/>
                  </a:cubicBezTo>
                  <a:cubicBezTo>
                    <a:pt x="4444" y="7337"/>
                    <a:pt x="4567" y="7268"/>
                    <a:pt x="4666" y="7214"/>
                  </a:cubicBezTo>
                  <a:lnTo>
                    <a:pt x="4820" y="7137"/>
                  </a:lnTo>
                  <a:lnTo>
                    <a:pt x="4935" y="7091"/>
                  </a:lnTo>
                  <a:cubicBezTo>
                    <a:pt x="4966" y="7076"/>
                    <a:pt x="4989" y="7068"/>
                    <a:pt x="5004" y="7061"/>
                  </a:cubicBezTo>
                  <a:lnTo>
                    <a:pt x="5035" y="7045"/>
                  </a:lnTo>
                  <a:lnTo>
                    <a:pt x="5035" y="7045"/>
                  </a:lnTo>
                  <a:cubicBezTo>
                    <a:pt x="5035" y="7045"/>
                    <a:pt x="4996" y="7061"/>
                    <a:pt x="4927" y="7076"/>
                  </a:cubicBezTo>
                  <a:cubicBezTo>
                    <a:pt x="4897" y="7091"/>
                    <a:pt x="4851" y="7099"/>
                    <a:pt x="4805" y="7122"/>
                  </a:cubicBezTo>
                  <a:cubicBezTo>
                    <a:pt x="4758" y="7137"/>
                    <a:pt x="4712" y="7160"/>
                    <a:pt x="4659" y="7183"/>
                  </a:cubicBezTo>
                  <a:cubicBezTo>
                    <a:pt x="4597" y="7206"/>
                    <a:pt x="4544" y="7237"/>
                    <a:pt x="4482" y="7268"/>
                  </a:cubicBezTo>
                  <a:cubicBezTo>
                    <a:pt x="4421" y="7306"/>
                    <a:pt x="4359" y="7345"/>
                    <a:pt x="4290" y="7383"/>
                  </a:cubicBezTo>
                  <a:cubicBezTo>
                    <a:pt x="4160" y="7467"/>
                    <a:pt x="4029" y="7559"/>
                    <a:pt x="3907" y="7667"/>
                  </a:cubicBezTo>
                  <a:cubicBezTo>
                    <a:pt x="3684" y="7851"/>
                    <a:pt x="3469" y="8051"/>
                    <a:pt x="3270" y="8265"/>
                  </a:cubicBezTo>
                  <a:lnTo>
                    <a:pt x="3093" y="8450"/>
                  </a:lnTo>
                  <a:cubicBezTo>
                    <a:pt x="3075" y="8460"/>
                    <a:pt x="3061" y="8471"/>
                    <a:pt x="3047" y="8481"/>
                  </a:cubicBezTo>
                  <a:lnTo>
                    <a:pt x="3047" y="8481"/>
                  </a:lnTo>
                  <a:lnTo>
                    <a:pt x="3070" y="8465"/>
                  </a:lnTo>
                  <a:lnTo>
                    <a:pt x="3070" y="8465"/>
                  </a:lnTo>
                  <a:lnTo>
                    <a:pt x="2993" y="8549"/>
                  </a:lnTo>
                  <a:lnTo>
                    <a:pt x="2955" y="8565"/>
                  </a:lnTo>
                  <a:lnTo>
                    <a:pt x="2955" y="8565"/>
                  </a:lnTo>
                  <a:lnTo>
                    <a:pt x="2993" y="8519"/>
                  </a:lnTo>
                  <a:lnTo>
                    <a:pt x="3019" y="8501"/>
                  </a:lnTo>
                  <a:lnTo>
                    <a:pt x="3019" y="8501"/>
                  </a:lnTo>
                  <a:cubicBezTo>
                    <a:pt x="3013" y="8505"/>
                    <a:pt x="3007" y="8508"/>
                    <a:pt x="3001" y="8511"/>
                  </a:cubicBezTo>
                  <a:cubicBezTo>
                    <a:pt x="3415" y="7897"/>
                    <a:pt x="3976" y="7391"/>
                    <a:pt x="4636" y="7053"/>
                  </a:cubicBezTo>
                  <a:cubicBezTo>
                    <a:pt x="4958" y="6938"/>
                    <a:pt x="5303" y="6830"/>
                    <a:pt x="5595" y="6746"/>
                  </a:cubicBezTo>
                  <a:cubicBezTo>
                    <a:pt x="5841" y="6669"/>
                    <a:pt x="6032" y="6608"/>
                    <a:pt x="6140" y="6569"/>
                  </a:cubicBezTo>
                  <a:close/>
                  <a:moveTo>
                    <a:pt x="3592" y="9585"/>
                  </a:moveTo>
                  <a:lnTo>
                    <a:pt x="3538" y="9624"/>
                  </a:lnTo>
                  <a:cubicBezTo>
                    <a:pt x="3515" y="9639"/>
                    <a:pt x="3500" y="9654"/>
                    <a:pt x="3477" y="9670"/>
                  </a:cubicBezTo>
                  <a:cubicBezTo>
                    <a:pt x="3446" y="9685"/>
                    <a:pt x="3423" y="9708"/>
                    <a:pt x="3392" y="9731"/>
                  </a:cubicBezTo>
                  <a:cubicBezTo>
                    <a:pt x="3362" y="9754"/>
                    <a:pt x="3331" y="9785"/>
                    <a:pt x="3300" y="9808"/>
                  </a:cubicBezTo>
                  <a:cubicBezTo>
                    <a:pt x="3262" y="9839"/>
                    <a:pt x="3231" y="9869"/>
                    <a:pt x="3201" y="9908"/>
                  </a:cubicBezTo>
                  <a:cubicBezTo>
                    <a:pt x="3170" y="9946"/>
                    <a:pt x="3132" y="9977"/>
                    <a:pt x="3109" y="10007"/>
                  </a:cubicBezTo>
                  <a:cubicBezTo>
                    <a:pt x="3078" y="10046"/>
                    <a:pt x="3039" y="10084"/>
                    <a:pt x="3009" y="10123"/>
                  </a:cubicBezTo>
                  <a:cubicBezTo>
                    <a:pt x="2902" y="10242"/>
                    <a:pt x="2800" y="10367"/>
                    <a:pt x="2720" y="10476"/>
                  </a:cubicBezTo>
                  <a:lnTo>
                    <a:pt x="2720" y="10476"/>
                  </a:lnTo>
                  <a:cubicBezTo>
                    <a:pt x="2804" y="10371"/>
                    <a:pt x="2908" y="10244"/>
                    <a:pt x="3016" y="10123"/>
                  </a:cubicBezTo>
                  <a:cubicBezTo>
                    <a:pt x="3086" y="10053"/>
                    <a:pt x="3155" y="9984"/>
                    <a:pt x="3216" y="9915"/>
                  </a:cubicBezTo>
                  <a:cubicBezTo>
                    <a:pt x="3285" y="9854"/>
                    <a:pt x="3346" y="9793"/>
                    <a:pt x="3408" y="9747"/>
                  </a:cubicBezTo>
                  <a:cubicBezTo>
                    <a:pt x="3462" y="9693"/>
                    <a:pt x="3508" y="9654"/>
                    <a:pt x="3538" y="9631"/>
                  </a:cubicBezTo>
                  <a:lnTo>
                    <a:pt x="3592" y="9585"/>
                  </a:lnTo>
                  <a:close/>
                  <a:moveTo>
                    <a:pt x="3592" y="9470"/>
                  </a:moveTo>
                  <a:cubicBezTo>
                    <a:pt x="3569" y="9478"/>
                    <a:pt x="3546" y="9501"/>
                    <a:pt x="3515" y="9516"/>
                  </a:cubicBezTo>
                  <a:cubicBezTo>
                    <a:pt x="3485" y="9539"/>
                    <a:pt x="3454" y="9562"/>
                    <a:pt x="3423" y="9593"/>
                  </a:cubicBezTo>
                  <a:cubicBezTo>
                    <a:pt x="3385" y="9616"/>
                    <a:pt x="3346" y="9647"/>
                    <a:pt x="3316" y="9677"/>
                  </a:cubicBezTo>
                  <a:cubicBezTo>
                    <a:pt x="3277" y="9708"/>
                    <a:pt x="3239" y="9747"/>
                    <a:pt x="3193" y="9785"/>
                  </a:cubicBezTo>
                  <a:cubicBezTo>
                    <a:pt x="3155" y="9816"/>
                    <a:pt x="3116" y="9862"/>
                    <a:pt x="3078" y="9900"/>
                  </a:cubicBezTo>
                  <a:cubicBezTo>
                    <a:pt x="3039" y="9946"/>
                    <a:pt x="3001" y="9984"/>
                    <a:pt x="2963" y="10030"/>
                  </a:cubicBezTo>
                  <a:cubicBezTo>
                    <a:pt x="2924" y="10069"/>
                    <a:pt x="2894" y="10115"/>
                    <a:pt x="2855" y="10161"/>
                  </a:cubicBezTo>
                  <a:cubicBezTo>
                    <a:pt x="2825" y="10207"/>
                    <a:pt x="2786" y="10253"/>
                    <a:pt x="2763" y="10299"/>
                  </a:cubicBezTo>
                  <a:cubicBezTo>
                    <a:pt x="2733" y="10337"/>
                    <a:pt x="2702" y="10383"/>
                    <a:pt x="2671" y="10430"/>
                  </a:cubicBezTo>
                  <a:cubicBezTo>
                    <a:pt x="2648" y="10468"/>
                    <a:pt x="2625" y="10506"/>
                    <a:pt x="2602" y="10545"/>
                  </a:cubicBezTo>
                  <a:cubicBezTo>
                    <a:pt x="2579" y="10583"/>
                    <a:pt x="2564" y="10621"/>
                    <a:pt x="2548" y="10652"/>
                  </a:cubicBezTo>
                  <a:cubicBezTo>
                    <a:pt x="2546" y="10657"/>
                    <a:pt x="2544" y="10661"/>
                    <a:pt x="2542" y="10665"/>
                  </a:cubicBezTo>
                  <a:lnTo>
                    <a:pt x="2542" y="10665"/>
                  </a:lnTo>
                  <a:cubicBezTo>
                    <a:pt x="2546" y="10658"/>
                    <a:pt x="2551" y="10651"/>
                    <a:pt x="2556" y="10644"/>
                  </a:cubicBezTo>
                  <a:cubicBezTo>
                    <a:pt x="2571" y="10621"/>
                    <a:pt x="2587" y="10583"/>
                    <a:pt x="2610" y="10545"/>
                  </a:cubicBezTo>
                  <a:cubicBezTo>
                    <a:pt x="2633" y="10506"/>
                    <a:pt x="2656" y="10468"/>
                    <a:pt x="2686" y="10430"/>
                  </a:cubicBezTo>
                  <a:cubicBezTo>
                    <a:pt x="2709" y="10383"/>
                    <a:pt x="2740" y="10345"/>
                    <a:pt x="2771" y="10299"/>
                  </a:cubicBezTo>
                  <a:cubicBezTo>
                    <a:pt x="2802" y="10253"/>
                    <a:pt x="2832" y="10215"/>
                    <a:pt x="2871" y="10169"/>
                  </a:cubicBezTo>
                  <a:cubicBezTo>
                    <a:pt x="2901" y="10123"/>
                    <a:pt x="2940" y="10077"/>
                    <a:pt x="2978" y="10038"/>
                  </a:cubicBezTo>
                  <a:cubicBezTo>
                    <a:pt x="3016" y="9992"/>
                    <a:pt x="3055" y="9954"/>
                    <a:pt x="3093" y="9908"/>
                  </a:cubicBezTo>
                  <a:lnTo>
                    <a:pt x="3208" y="9793"/>
                  </a:lnTo>
                  <a:cubicBezTo>
                    <a:pt x="3293" y="9724"/>
                    <a:pt x="3362" y="9654"/>
                    <a:pt x="3431" y="9601"/>
                  </a:cubicBezTo>
                  <a:cubicBezTo>
                    <a:pt x="3500" y="9555"/>
                    <a:pt x="3554" y="9509"/>
                    <a:pt x="3592" y="9470"/>
                  </a:cubicBezTo>
                  <a:close/>
                  <a:moveTo>
                    <a:pt x="3730" y="9555"/>
                  </a:moveTo>
                  <a:lnTo>
                    <a:pt x="3730" y="9555"/>
                  </a:lnTo>
                  <a:cubicBezTo>
                    <a:pt x="3707" y="9578"/>
                    <a:pt x="3676" y="9608"/>
                    <a:pt x="3646" y="9647"/>
                  </a:cubicBezTo>
                  <a:cubicBezTo>
                    <a:pt x="3623" y="9685"/>
                    <a:pt x="3584" y="9716"/>
                    <a:pt x="3554" y="9754"/>
                  </a:cubicBezTo>
                  <a:lnTo>
                    <a:pt x="3439" y="9869"/>
                  </a:lnTo>
                  <a:cubicBezTo>
                    <a:pt x="3362" y="9946"/>
                    <a:pt x="3270" y="10023"/>
                    <a:pt x="3185" y="10107"/>
                  </a:cubicBezTo>
                  <a:lnTo>
                    <a:pt x="2924" y="10337"/>
                  </a:lnTo>
                  <a:cubicBezTo>
                    <a:pt x="2840" y="10414"/>
                    <a:pt x="2763" y="10483"/>
                    <a:pt x="2694" y="10545"/>
                  </a:cubicBezTo>
                  <a:cubicBezTo>
                    <a:pt x="2649" y="10582"/>
                    <a:pt x="2619" y="10619"/>
                    <a:pt x="2589" y="10650"/>
                  </a:cubicBezTo>
                  <a:lnTo>
                    <a:pt x="2589" y="10650"/>
                  </a:lnTo>
                  <a:cubicBezTo>
                    <a:pt x="2612" y="10619"/>
                    <a:pt x="2638" y="10584"/>
                    <a:pt x="2671" y="10545"/>
                  </a:cubicBezTo>
                  <a:cubicBezTo>
                    <a:pt x="2686" y="10523"/>
                    <a:pt x="2702" y="10500"/>
                    <a:pt x="2720" y="10476"/>
                  </a:cubicBezTo>
                  <a:lnTo>
                    <a:pt x="2720" y="10476"/>
                  </a:lnTo>
                  <a:cubicBezTo>
                    <a:pt x="2703" y="10497"/>
                    <a:pt x="2687" y="10518"/>
                    <a:pt x="2671" y="10537"/>
                  </a:cubicBezTo>
                  <a:lnTo>
                    <a:pt x="2587" y="10652"/>
                  </a:lnTo>
                  <a:cubicBezTo>
                    <a:pt x="2588" y="10651"/>
                    <a:pt x="2588" y="10650"/>
                    <a:pt x="2589" y="10650"/>
                  </a:cubicBezTo>
                  <a:lnTo>
                    <a:pt x="2589" y="10650"/>
                  </a:lnTo>
                  <a:cubicBezTo>
                    <a:pt x="2583" y="10658"/>
                    <a:pt x="2577" y="10665"/>
                    <a:pt x="2572" y="10673"/>
                  </a:cubicBezTo>
                  <a:lnTo>
                    <a:pt x="2572" y="10673"/>
                  </a:lnTo>
                  <a:cubicBezTo>
                    <a:pt x="2608" y="10642"/>
                    <a:pt x="2655" y="10601"/>
                    <a:pt x="2702" y="10560"/>
                  </a:cubicBezTo>
                  <a:cubicBezTo>
                    <a:pt x="2840" y="10437"/>
                    <a:pt x="3016" y="10284"/>
                    <a:pt x="3193" y="10115"/>
                  </a:cubicBezTo>
                  <a:cubicBezTo>
                    <a:pt x="3277" y="10038"/>
                    <a:pt x="3369" y="9954"/>
                    <a:pt x="3446" y="9877"/>
                  </a:cubicBezTo>
                  <a:lnTo>
                    <a:pt x="3561" y="9754"/>
                  </a:lnTo>
                  <a:cubicBezTo>
                    <a:pt x="3592" y="9716"/>
                    <a:pt x="3630" y="9685"/>
                    <a:pt x="3653" y="9647"/>
                  </a:cubicBezTo>
                  <a:cubicBezTo>
                    <a:pt x="3684" y="9616"/>
                    <a:pt x="3715" y="9585"/>
                    <a:pt x="3730" y="9555"/>
                  </a:cubicBezTo>
                  <a:close/>
                  <a:moveTo>
                    <a:pt x="4206" y="9186"/>
                  </a:moveTo>
                  <a:lnTo>
                    <a:pt x="4145" y="9263"/>
                  </a:lnTo>
                  <a:cubicBezTo>
                    <a:pt x="4122" y="9294"/>
                    <a:pt x="4098" y="9324"/>
                    <a:pt x="4068" y="9363"/>
                  </a:cubicBezTo>
                  <a:lnTo>
                    <a:pt x="3976" y="9478"/>
                  </a:lnTo>
                  <a:cubicBezTo>
                    <a:pt x="3907" y="9562"/>
                    <a:pt x="3822" y="9662"/>
                    <a:pt x="3722" y="9770"/>
                  </a:cubicBezTo>
                  <a:cubicBezTo>
                    <a:pt x="3676" y="9816"/>
                    <a:pt x="3630" y="9869"/>
                    <a:pt x="3577" y="9923"/>
                  </a:cubicBezTo>
                  <a:cubicBezTo>
                    <a:pt x="3531" y="9969"/>
                    <a:pt x="3477" y="10023"/>
                    <a:pt x="3423" y="10077"/>
                  </a:cubicBezTo>
                  <a:cubicBezTo>
                    <a:pt x="3369" y="10130"/>
                    <a:pt x="3308" y="10169"/>
                    <a:pt x="3254" y="10222"/>
                  </a:cubicBezTo>
                  <a:cubicBezTo>
                    <a:pt x="3201" y="10268"/>
                    <a:pt x="3147" y="10314"/>
                    <a:pt x="3086" y="10353"/>
                  </a:cubicBezTo>
                  <a:cubicBezTo>
                    <a:pt x="3032" y="10399"/>
                    <a:pt x="2978" y="10437"/>
                    <a:pt x="2924" y="10476"/>
                  </a:cubicBezTo>
                  <a:cubicBezTo>
                    <a:pt x="2878" y="10514"/>
                    <a:pt x="2825" y="10545"/>
                    <a:pt x="2779" y="10568"/>
                  </a:cubicBezTo>
                  <a:cubicBezTo>
                    <a:pt x="2733" y="10598"/>
                    <a:pt x="2686" y="10629"/>
                    <a:pt x="2648" y="10652"/>
                  </a:cubicBezTo>
                  <a:lnTo>
                    <a:pt x="2602" y="10683"/>
                  </a:lnTo>
                  <a:lnTo>
                    <a:pt x="2602" y="10683"/>
                  </a:lnTo>
                  <a:lnTo>
                    <a:pt x="2656" y="10652"/>
                  </a:lnTo>
                  <a:cubicBezTo>
                    <a:pt x="2694" y="10637"/>
                    <a:pt x="2740" y="10606"/>
                    <a:pt x="2786" y="10575"/>
                  </a:cubicBezTo>
                  <a:cubicBezTo>
                    <a:pt x="2832" y="10545"/>
                    <a:pt x="2878" y="10514"/>
                    <a:pt x="2940" y="10483"/>
                  </a:cubicBezTo>
                  <a:cubicBezTo>
                    <a:pt x="2993" y="10445"/>
                    <a:pt x="3047" y="10407"/>
                    <a:pt x="3101" y="10368"/>
                  </a:cubicBezTo>
                  <a:cubicBezTo>
                    <a:pt x="3155" y="10322"/>
                    <a:pt x="3216" y="10284"/>
                    <a:pt x="3270" y="10238"/>
                  </a:cubicBezTo>
                  <a:cubicBezTo>
                    <a:pt x="3331" y="10192"/>
                    <a:pt x="3385" y="10138"/>
                    <a:pt x="3446" y="10092"/>
                  </a:cubicBezTo>
                  <a:cubicBezTo>
                    <a:pt x="3500" y="10046"/>
                    <a:pt x="3554" y="10000"/>
                    <a:pt x="3607" y="9938"/>
                  </a:cubicBezTo>
                  <a:cubicBezTo>
                    <a:pt x="3661" y="9885"/>
                    <a:pt x="3707" y="9839"/>
                    <a:pt x="3761" y="9785"/>
                  </a:cubicBezTo>
                  <a:cubicBezTo>
                    <a:pt x="3807" y="9739"/>
                    <a:pt x="3853" y="9685"/>
                    <a:pt x="3891" y="9639"/>
                  </a:cubicBezTo>
                  <a:cubicBezTo>
                    <a:pt x="3922" y="9585"/>
                    <a:pt x="3968" y="9539"/>
                    <a:pt x="3999" y="9493"/>
                  </a:cubicBezTo>
                  <a:cubicBezTo>
                    <a:pt x="4029" y="9447"/>
                    <a:pt x="4060" y="9409"/>
                    <a:pt x="4091" y="9370"/>
                  </a:cubicBezTo>
                  <a:cubicBezTo>
                    <a:pt x="4114" y="9332"/>
                    <a:pt x="4137" y="9301"/>
                    <a:pt x="4152" y="9271"/>
                  </a:cubicBezTo>
                  <a:lnTo>
                    <a:pt x="4206" y="9186"/>
                  </a:lnTo>
                  <a:close/>
                  <a:moveTo>
                    <a:pt x="2542" y="10665"/>
                  </a:moveTo>
                  <a:lnTo>
                    <a:pt x="2542" y="10665"/>
                  </a:lnTo>
                  <a:cubicBezTo>
                    <a:pt x="2535" y="10675"/>
                    <a:pt x="2530" y="10685"/>
                    <a:pt x="2525" y="10694"/>
                  </a:cubicBezTo>
                  <a:lnTo>
                    <a:pt x="2525" y="10694"/>
                  </a:lnTo>
                  <a:cubicBezTo>
                    <a:pt x="2530" y="10685"/>
                    <a:pt x="2536" y="10676"/>
                    <a:pt x="2542" y="10665"/>
                  </a:cubicBezTo>
                  <a:close/>
                  <a:moveTo>
                    <a:pt x="1044" y="8089"/>
                  </a:moveTo>
                  <a:lnTo>
                    <a:pt x="1044" y="8089"/>
                  </a:lnTo>
                  <a:cubicBezTo>
                    <a:pt x="1052" y="8104"/>
                    <a:pt x="1060" y="8112"/>
                    <a:pt x="1067" y="8127"/>
                  </a:cubicBezTo>
                  <a:cubicBezTo>
                    <a:pt x="1075" y="8143"/>
                    <a:pt x="1083" y="8158"/>
                    <a:pt x="1090" y="8173"/>
                  </a:cubicBezTo>
                  <a:cubicBezTo>
                    <a:pt x="1113" y="8219"/>
                    <a:pt x="1129" y="8265"/>
                    <a:pt x="1144" y="8319"/>
                  </a:cubicBezTo>
                  <a:cubicBezTo>
                    <a:pt x="1159" y="8381"/>
                    <a:pt x="1175" y="8442"/>
                    <a:pt x="1182" y="8511"/>
                  </a:cubicBezTo>
                  <a:cubicBezTo>
                    <a:pt x="1190" y="8580"/>
                    <a:pt x="1198" y="8657"/>
                    <a:pt x="1205" y="8741"/>
                  </a:cubicBezTo>
                  <a:cubicBezTo>
                    <a:pt x="1205" y="8780"/>
                    <a:pt x="1213" y="8826"/>
                    <a:pt x="1221" y="8872"/>
                  </a:cubicBezTo>
                  <a:cubicBezTo>
                    <a:pt x="1228" y="8910"/>
                    <a:pt x="1236" y="8956"/>
                    <a:pt x="1244" y="9002"/>
                  </a:cubicBezTo>
                  <a:cubicBezTo>
                    <a:pt x="1244" y="9048"/>
                    <a:pt x="1259" y="9094"/>
                    <a:pt x="1267" y="9140"/>
                  </a:cubicBezTo>
                  <a:cubicBezTo>
                    <a:pt x="1274" y="9186"/>
                    <a:pt x="1290" y="9232"/>
                    <a:pt x="1305" y="9278"/>
                  </a:cubicBezTo>
                  <a:cubicBezTo>
                    <a:pt x="1320" y="9317"/>
                    <a:pt x="1336" y="9370"/>
                    <a:pt x="1351" y="9417"/>
                  </a:cubicBezTo>
                  <a:cubicBezTo>
                    <a:pt x="1367" y="9455"/>
                    <a:pt x="1382" y="9509"/>
                    <a:pt x="1397" y="9555"/>
                  </a:cubicBezTo>
                  <a:cubicBezTo>
                    <a:pt x="1420" y="9593"/>
                    <a:pt x="1436" y="9647"/>
                    <a:pt x="1459" y="9685"/>
                  </a:cubicBezTo>
                  <a:lnTo>
                    <a:pt x="1520" y="9816"/>
                  </a:lnTo>
                  <a:lnTo>
                    <a:pt x="1589" y="9946"/>
                  </a:lnTo>
                  <a:lnTo>
                    <a:pt x="1658" y="10061"/>
                  </a:lnTo>
                  <a:lnTo>
                    <a:pt x="1735" y="10176"/>
                  </a:lnTo>
                  <a:lnTo>
                    <a:pt x="1812" y="10276"/>
                  </a:lnTo>
                  <a:cubicBezTo>
                    <a:pt x="1865" y="10345"/>
                    <a:pt x="1911" y="10407"/>
                    <a:pt x="1965" y="10453"/>
                  </a:cubicBezTo>
                  <a:cubicBezTo>
                    <a:pt x="2011" y="10506"/>
                    <a:pt x="2057" y="10552"/>
                    <a:pt x="2103" y="10598"/>
                  </a:cubicBezTo>
                  <a:cubicBezTo>
                    <a:pt x="2149" y="10644"/>
                    <a:pt x="2188" y="10675"/>
                    <a:pt x="2218" y="10698"/>
                  </a:cubicBezTo>
                  <a:lnTo>
                    <a:pt x="2111" y="10591"/>
                  </a:lnTo>
                  <a:cubicBezTo>
                    <a:pt x="2065" y="10552"/>
                    <a:pt x="2019" y="10506"/>
                    <a:pt x="1973" y="10445"/>
                  </a:cubicBezTo>
                  <a:cubicBezTo>
                    <a:pt x="1927" y="10391"/>
                    <a:pt x="1873" y="10330"/>
                    <a:pt x="1827" y="10268"/>
                  </a:cubicBezTo>
                  <a:lnTo>
                    <a:pt x="1750" y="10161"/>
                  </a:lnTo>
                  <a:lnTo>
                    <a:pt x="1681" y="10053"/>
                  </a:lnTo>
                  <a:cubicBezTo>
                    <a:pt x="1658" y="10007"/>
                    <a:pt x="1635" y="9969"/>
                    <a:pt x="1612" y="9931"/>
                  </a:cubicBezTo>
                  <a:lnTo>
                    <a:pt x="1543" y="9808"/>
                  </a:lnTo>
                  <a:cubicBezTo>
                    <a:pt x="1528" y="9762"/>
                    <a:pt x="1505" y="9724"/>
                    <a:pt x="1482" y="9677"/>
                  </a:cubicBezTo>
                  <a:cubicBezTo>
                    <a:pt x="1466" y="9631"/>
                    <a:pt x="1451" y="9585"/>
                    <a:pt x="1428" y="9539"/>
                  </a:cubicBezTo>
                  <a:cubicBezTo>
                    <a:pt x="1413" y="9501"/>
                    <a:pt x="1397" y="9447"/>
                    <a:pt x="1382" y="9409"/>
                  </a:cubicBezTo>
                  <a:cubicBezTo>
                    <a:pt x="1367" y="9363"/>
                    <a:pt x="1351" y="9317"/>
                    <a:pt x="1343" y="9271"/>
                  </a:cubicBezTo>
                  <a:cubicBezTo>
                    <a:pt x="1328" y="9225"/>
                    <a:pt x="1320" y="9171"/>
                    <a:pt x="1313" y="9133"/>
                  </a:cubicBezTo>
                  <a:cubicBezTo>
                    <a:pt x="1297" y="9087"/>
                    <a:pt x="1290" y="9041"/>
                    <a:pt x="1282" y="8994"/>
                  </a:cubicBezTo>
                  <a:cubicBezTo>
                    <a:pt x="1274" y="8956"/>
                    <a:pt x="1267" y="8910"/>
                    <a:pt x="1259" y="8864"/>
                  </a:cubicBezTo>
                  <a:cubicBezTo>
                    <a:pt x="1259" y="8826"/>
                    <a:pt x="1251" y="8780"/>
                    <a:pt x="1244" y="8741"/>
                  </a:cubicBezTo>
                  <a:cubicBezTo>
                    <a:pt x="1236" y="8657"/>
                    <a:pt x="1228" y="8580"/>
                    <a:pt x="1213" y="8503"/>
                  </a:cubicBezTo>
                  <a:cubicBezTo>
                    <a:pt x="1198" y="8388"/>
                    <a:pt x="1159" y="8273"/>
                    <a:pt x="1106" y="8173"/>
                  </a:cubicBezTo>
                  <a:cubicBezTo>
                    <a:pt x="1090" y="8150"/>
                    <a:pt x="1083" y="8135"/>
                    <a:pt x="1075" y="8120"/>
                  </a:cubicBezTo>
                  <a:cubicBezTo>
                    <a:pt x="1067" y="8112"/>
                    <a:pt x="1060" y="8097"/>
                    <a:pt x="1044" y="8089"/>
                  </a:cubicBezTo>
                  <a:close/>
                  <a:moveTo>
                    <a:pt x="2525" y="10694"/>
                  </a:moveTo>
                  <a:cubicBezTo>
                    <a:pt x="2517" y="10706"/>
                    <a:pt x="2510" y="10718"/>
                    <a:pt x="2502" y="10729"/>
                  </a:cubicBezTo>
                  <a:lnTo>
                    <a:pt x="2495" y="10743"/>
                  </a:lnTo>
                  <a:lnTo>
                    <a:pt x="2495" y="10743"/>
                  </a:lnTo>
                  <a:lnTo>
                    <a:pt x="2502" y="10739"/>
                  </a:lnTo>
                  <a:lnTo>
                    <a:pt x="2507" y="10735"/>
                  </a:lnTo>
                  <a:lnTo>
                    <a:pt x="2510" y="10729"/>
                  </a:lnTo>
                  <a:cubicBezTo>
                    <a:pt x="2513" y="10719"/>
                    <a:pt x="2518" y="10707"/>
                    <a:pt x="2525" y="10694"/>
                  </a:cubicBezTo>
                  <a:close/>
                  <a:moveTo>
                    <a:pt x="2572" y="10673"/>
                  </a:moveTo>
                  <a:lnTo>
                    <a:pt x="2572" y="10673"/>
                  </a:lnTo>
                  <a:cubicBezTo>
                    <a:pt x="2560" y="10682"/>
                    <a:pt x="2550" y="10691"/>
                    <a:pt x="2541" y="10698"/>
                  </a:cubicBezTo>
                  <a:lnTo>
                    <a:pt x="2523" y="10722"/>
                  </a:lnTo>
                  <a:lnTo>
                    <a:pt x="2523" y="10722"/>
                  </a:lnTo>
                  <a:lnTo>
                    <a:pt x="2507" y="10735"/>
                  </a:lnTo>
                  <a:lnTo>
                    <a:pt x="2506" y="10737"/>
                  </a:lnTo>
                  <a:lnTo>
                    <a:pt x="2506" y="10737"/>
                  </a:lnTo>
                  <a:lnTo>
                    <a:pt x="2502" y="10739"/>
                  </a:lnTo>
                  <a:lnTo>
                    <a:pt x="2494" y="10746"/>
                  </a:lnTo>
                  <a:lnTo>
                    <a:pt x="2494" y="10746"/>
                  </a:lnTo>
                  <a:lnTo>
                    <a:pt x="2495" y="10743"/>
                  </a:lnTo>
                  <a:lnTo>
                    <a:pt x="2495" y="10743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493" y="10745"/>
                    <a:pt x="2493" y="10746"/>
                    <a:pt x="2492" y="10748"/>
                  </a:cubicBezTo>
                  <a:lnTo>
                    <a:pt x="2492" y="10748"/>
                  </a:lnTo>
                  <a:lnTo>
                    <a:pt x="2487" y="10752"/>
                  </a:lnTo>
                  <a:lnTo>
                    <a:pt x="2491" y="10749"/>
                  </a:lnTo>
                  <a:lnTo>
                    <a:pt x="2491" y="10749"/>
                  </a:lnTo>
                  <a:cubicBezTo>
                    <a:pt x="2490" y="10753"/>
                    <a:pt x="2488" y="10756"/>
                    <a:pt x="2487" y="10760"/>
                  </a:cubicBezTo>
                  <a:lnTo>
                    <a:pt x="2492" y="10749"/>
                  </a:lnTo>
                  <a:lnTo>
                    <a:pt x="2503" y="10743"/>
                  </a:lnTo>
                  <a:lnTo>
                    <a:pt x="2503" y="10743"/>
                  </a:lnTo>
                  <a:lnTo>
                    <a:pt x="2502" y="10744"/>
                  </a:lnTo>
                  <a:lnTo>
                    <a:pt x="2502" y="10744"/>
                  </a:lnTo>
                  <a:lnTo>
                    <a:pt x="2504" y="10742"/>
                  </a:lnTo>
                  <a:lnTo>
                    <a:pt x="2504" y="10742"/>
                  </a:lnTo>
                  <a:lnTo>
                    <a:pt x="2556" y="10713"/>
                  </a:lnTo>
                  <a:lnTo>
                    <a:pt x="2602" y="10683"/>
                  </a:lnTo>
                  <a:lnTo>
                    <a:pt x="2602" y="10683"/>
                  </a:lnTo>
                  <a:lnTo>
                    <a:pt x="2548" y="10713"/>
                  </a:lnTo>
                  <a:lnTo>
                    <a:pt x="2514" y="10733"/>
                  </a:lnTo>
                  <a:lnTo>
                    <a:pt x="2514" y="10733"/>
                  </a:lnTo>
                  <a:lnTo>
                    <a:pt x="2518" y="10729"/>
                  </a:lnTo>
                  <a:lnTo>
                    <a:pt x="2533" y="10713"/>
                  </a:lnTo>
                  <a:lnTo>
                    <a:pt x="2541" y="10706"/>
                  </a:lnTo>
                  <a:lnTo>
                    <a:pt x="2564" y="10683"/>
                  </a:lnTo>
                  <a:cubicBezTo>
                    <a:pt x="2566" y="10679"/>
                    <a:pt x="2569" y="10676"/>
                    <a:pt x="2572" y="10673"/>
                  </a:cubicBezTo>
                  <a:close/>
                  <a:moveTo>
                    <a:pt x="108" y="7314"/>
                  </a:moveTo>
                  <a:lnTo>
                    <a:pt x="108" y="7314"/>
                  </a:lnTo>
                  <a:cubicBezTo>
                    <a:pt x="1528" y="7690"/>
                    <a:pt x="1704" y="8757"/>
                    <a:pt x="1835" y="9532"/>
                  </a:cubicBezTo>
                  <a:cubicBezTo>
                    <a:pt x="1850" y="9601"/>
                    <a:pt x="1858" y="9670"/>
                    <a:pt x="1873" y="9731"/>
                  </a:cubicBezTo>
                  <a:cubicBezTo>
                    <a:pt x="1911" y="9954"/>
                    <a:pt x="1973" y="10169"/>
                    <a:pt x="2065" y="10376"/>
                  </a:cubicBezTo>
                  <a:cubicBezTo>
                    <a:pt x="2011" y="10307"/>
                    <a:pt x="1957" y="10230"/>
                    <a:pt x="1904" y="10138"/>
                  </a:cubicBezTo>
                  <a:cubicBezTo>
                    <a:pt x="1865" y="10084"/>
                    <a:pt x="1835" y="10030"/>
                    <a:pt x="1804" y="9969"/>
                  </a:cubicBezTo>
                  <a:cubicBezTo>
                    <a:pt x="1781" y="9908"/>
                    <a:pt x="1758" y="9839"/>
                    <a:pt x="1743" y="9777"/>
                  </a:cubicBezTo>
                  <a:cubicBezTo>
                    <a:pt x="1712" y="9647"/>
                    <a:pt x="1689" y="9516"/>
                    <a:pt x="1673" y="9386"/>
                  </a:cubicBezTo>
                  <a:cubicBezTo>
                    <a:pt x="1666" y="9324"/>
                    <a:pt x="1658" y="9263"/>
                    <a:pt x="1650" y="9202"/>
                  </a:cubicBezTo>
                  <a:cubicBezTo>
                    <a:pt x="1643" y="9179"/>
                    <a:pt x="1643" y="9148"/>
                    <a:pt x="1635" y="9117"/>
                  </a:cubicBezTo>
                  <a:cubicBezTo>
                    <a:pt x="1627" y="9094"/>
                    <a:pt x="1620" y="9071"/>
                    <a:pt x="1612" y="9041"/>
                  </a:cubicBezTo>
                  <a:cubicBezTo>
                    <a:pt x="1604" y="9017"/>
                    <a:pt x="1597" y="8994"/>
                    <a:pt x="1589" y="8971"/>
                  </a:cubicBezTo>
                  <a:cubicBezTo>
                    <a:pt x="1581" y="8948"/>
                    <a:pt x="1574" y="8933"/>
                    <a:pt x="1566" y="8910"/>
                  </a:cubicBezTo>
                  <a:cubicBezTo>
                    <a:pt x="1558" y="8895"/>
                    <a:pt x="1551" y="8872"/>
                    <a:pt x="1543" y="8856"/>
                  </a:cubicBezTo>
                  <a:lnTo>
                    <a:pt x="1520" y="8818"/>
                  </a:lnTo>
                  <a:cubicBezTo>
                    <a:pt x="1505" y="8788"/>
                    <a:pt x="1490" y="8772"/>
                    <a:pt x="1482" y="8757"/>
                  </a:cubicBezTo>
                  <a:lnTo>
                    <a:pt x="1482" y="8757"/>
                  </a:lnTo>
                  <a:cubicBezTo>
                    <a:pt x="1490" y="8772"/>
                    <a:pt x="1505" y="8788"/>
                    <a:pt x="1512" y="8818"/>
                  </a:cubicBezTo>
                  <a:cubicBezTo>
                    <a:pt x="1528" y="8849"/>
                    <a:pt x="1543" y="8879"/>
                    <a:pt x="1558" y="8910"/>
                  </a:cubicBezTo>
                  <a:cubicBezTo>
                    <a:pt x="1566" y="8933"/>
                    <a:pt x="1574" y="8956"/>
                    <a:pt x="1581" y="8971"/>
                  </a:cubicBezTo>
                  <a:cubicBezTo>
                    <a:pt x="1589" y="8994"/>
                    <a:pt x="1597" y="9017"/>
                    <a:pt x="1597" y="9041"/>
                  </a:cubicBezTo>
                  <a:cubicBezTo>
                    <a:pt x="1604" y="9071"/>
                    <a:pt x="1612" y="9094"/>
                    <a:pt x="1620" y="9125"/>
                  </a:cubicBezTo>
                  <a:cubicBezTo>
                    <a:pt x="1620" y="9148"/>
                    <a:pt x="1627" y="9179"/>
                    <a:pt x="1627" y="9202"/>
                  </a:cubicBezTo>
                  <a:cubicBezTo>
                    <a:pt x="1643" y="9263"/>
                    <a:pt x="1650" y="9324"/>
                    <a:pt x="1658" y="9386"/>
                  </a:cubicBezTo>
                  <a:cubicBezTo>
                    <a:pt x="1673" y="9516"/>
                    <a:pt x="1696" y="9647"/>
                    <a:pt x="1727" y="9777"/>
                  </a:cubicBezTo>
                  <a:cubicBezTo>
                    <a:pt x="1743" y="9846"/>
                    <a:pt x="1766" y="9908"/>
                    <a:pt x="1796" y="9969"/>
                  </a:cubicBezTo>
                  <a:cubicBezTo>
                    <a:pt x="1819" y="10030"/>
                    <a:pt x="1850" y="10084"/>
                    <a:pt x="1888" y="10146"/>
                  </a:cubicBezTo>
                  <a:cubicBezTo>
                    <a:pt x="1957" y="10245"/>
                    <a:pt x="2026" y="10337"/>
                    <a:pt x="2080" y="10414"/>
                  </a:cubicBezTo>
                  <a:cubicBezTo>
                    <a:pt x="2134" y="10529"/>
                    <a:pt x="2195" y="10644"/>
                    <a:pt x="2272" y="10744"/>
                  </a:cubicBezTo>
                  <a:lnTo>
                    <a:pt x="2218" y="10698"/>
                  </a:lnTo>
                  <a:lnTo>
                    <a:pt x="2218" y="10698"/>
                  </a:lnTo>
                  <a:lnTo>
                    <a:pt x="2295" y="10767"/>
                  </a:lnTo>
                  <a:cubicBezTo>
                    <a:pt x="2303" y="10775"/>
                    <a:pt x="2310" y="10783"/>
                    <a:pt x="2318" y="10790"/>
                  </a:cubicBezTo>
                  <a:cubicBezTo>
                    <a:pt x="1543" y="10721"/>
                    <a:pt x="960" y="9363"/>
                    <a:pt x="875" y="8657"/>
                  </a:cubicBezTo>
                  <a:cubicBezTo>
                    <a:pt x="806" y="8120"/>
                    <a:pt x="400" y="7651"/>
                    <a:pt x="185" y="7406"/>
                  </a:cubicBezTo>
                  <a:lnTo>
                    <a:pt x="108" y="7314"/>
                  </a:lnTo>
                  <a:close/>
                  <a:moveTo>
                    <a:pt x="5306" y="8674"/>
                  </a:moveTo>
                  <a:cubicBezTo>
                    <a:pt x="5363" y="8674"/>
                    <a:pt x="5418" y="8676"/>
                    <a:pt x="5472" y="8680"/>
                  </a:cubicBezTo>
                  <a:cubicBezTo>
                    <a:pt x="5088" y="8902"/>
                    <a:pt x="4751" y="9194"/>
                    <a:pt x="4475" y="9547"/>
                  </a:cubicBezTo>
                  <a:lnTo>
                    <a:pt x="4367" y="9677"/>
                  </a:lnTo>
                  <a:cubicBezTo>
                    <a:pt x="3999" y="10130"/>
                    <a:pt x="3500" y="10760"/>
                    <a:pt x="2472" y="10821"/>
                  </a:cubicBezTo>
                  <a:cubicBezTo>
                    <a:pt x="2472" y="10806"/>
                    <a:pt x="2464" y="10790"/>
                    <a:pt x="2464" y="10783"/>
                  </a:cubicBezTo>
                  <a:lnTo>
                    <a:pt x="2479" y="10752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675" y="10321"/>
                    <a:pt x="3437" y="8778"/>
                    <a:pt x="5135" y="8680"/>
                  </a:cubicBezTo>
                  <a:cubicBezTo>
                    <a:pt x="5192" y="8676"/>
                    <a:pt x="5250" y="8674"/>
                    <a:pt x="5306" y="8674"/>
                  </a:cubicBezTo>
                  <a:close/>
                  <a:moveTo>
                    <a:pt x="1512" y="11304"/>
                  </a:moveTo>
                  <a:lnTo>
                    <a:pt x="1635" y="11466"/>
                  </a:lnTo>
                  <a:cubicBezTo>
                    <a:pt x="1704" y="11558"/>
                    <a:pt x="1804" y="11688"/>
                    <a:pt x="1904" y="11826"/>
                  </a:cubicBezTo>
                  <a:cubicBezTo>
                    <a:pt x="2003" y="11957"/>
                    <a:pt x="2096" y="12087"/>
                    <a:pt x="2157" y="12195"/>
                  </a:cubicBezTo>
                  <a:cubicBezTo>
                    <a:pt x="2180" y="12232"/>
                    <a:pt x="2203" y="12264"/>
                    <a:pt x="2221" y="12290"/>
                  </a:cubicBezTo>
                  <a:lnTo>
                    <a:pt x="2221" y="12290"/>
                  </a:lnTo>
                  <a:cubicBezTo>
                    <a:pt x="2204" y="12263"/>
                    <a:pt x="2183" y="12229"/>
                    <a:pt x="2157" y="12187"/>
                  </a:cubicBezTo>
                  <a:cubicBezTo>
                    <a:pt x="2096" y="12087"/>
                    <a:pt x="2011" y="11949"/>
                    <a:pt x="1911" y="11811"/>
                  </a:cubicBezTo>
                  <a:cubicBezTo>
                    <a:pt x="1865" y="11742"/>
                    <a:pt x="1819" y="11680"/>
                    <a:pt x="1773" y="11619"/>
                  </a:cubicBezTo>
                  <a:cubicBezTo>
                    <a:pt x="1750" y="11588"/>
                    <a:pt x="1727" y="11558"/>
                    <a:pt x="1704" y="11535"/>
                  </a:cubicBezTo>
                  <a:lnTo>
                    <a:pt x="1643" y="11458"/>
                  </a:lnTo>
                  <a:lnTo>
                    <a:pt x="1551" y="11343"/>
                  </a:lnTo>
                  <a:lnTo>
                    <a:pt x="1512" y="11304"/>
                  </a:lnTo>
                  <a:close/>
                  <a:moveTo>
                    <a:pt x="361" y="10552"/>
                  </a:moveTo>
                  <a:cubicBezTo>
                    <a:pt x="1808" y="10777"/>
                    <a:pt x="2185" y="12048"/>
                    <a:pt x="2252" y="12337"/>
                  </a:cubicBezTo>
                  <a:lnTo>
                    <a:pt x="2252" y="12337"/>
                  </a:lnTo>
                  <a:cubicBezTo>
                    <a:pt x="2258" y="12346"/>
                    <a:pt x="2263" y="12352"/>
                    <a:pt x="2264" y="12356"/>
                  </a:cubicBezTo>
                  <a:lnTo>
                    <a:pt x="2257" y="12356"/>
                  </a:lnTo>
                  <a:cubicBezTo>
                    <a:pt x="2255" y="12350"/>
                    <a:pt x="2254" y="12344"/>
                    <a:pt x="2252" y="12337"/>
                  </a:cubicBezTo>
                  <a:lnTo>
                    <a:pt x="2252" y="12337"/>
                  </a:lnTo>
                  <a:cubicBezTo>
                    <a:pt x="2245" y="12325"/>
                    <a:pt x="2234" y="12309"/>
                    <a:pt x="2221" y="12290"/>
                  </a:cubicBezTo>
                  <a:lnTo>
                    <a:pt x="2221" y="12290"/>
                  </a:lnTo>
                  <a:cubicBezTo>
                    <a:pt x="2237" y="12319"/>
                    <a:pt x="2249" y="12340"/>
                    <a:pt x="2257" y="12356"/>
                  </a:cubicBezTo>
                  <a:lnTo>
                    <a:pt x="2249" y="12356"/>
                  </a:lnTo>
                  <a:cubicBezTo>
                    <a:pt x="2165" y="12271"/>
                    <a:pt x="1858" y="11957"/>
                    <a:pt x="1551" y="11642"/>
                  </a:cubicBezTo>
                  <a:lnTo>
                    <a:pt x="1290" y="11373"/>
                  </a:lnTo>
                  <a:cubicBezTo>
                    <a:pt x="1244" y="11335"/>
                    <a:pt x="1205" y="11289"/>
                    <a:pt x="1167" y="11251"/>
                  </a:cubicBezTo>
                  <a:lnTo>
                    <a:pt x="1052" y="11143"/>
                  </a:lnTo>
                  <a:cubicBezTo>
                    <a:pt x="1013" y="11113"/>
                    <a:pt x="983" y="11082"/>
                    <a:pt x="952" y="11059"/>
                  </a:cubicBezTo>
                  <a:cubicBezTo>
                    <a:pt x="929" y="11028"/>
                    <a:pt x="898" y="11005"/>
                    <a:pt x="875" y="10990"/>
                  </a:cubicBezTo>
                  <a:lnTo>
                    <a:pt x="814" y="10928"/>
                  </a:lnTo>
                  <a:lnTo>
                    <a:pt x="868" y="10997"/>
                  </a:lnTo>
                  <a:cubicBezTo>
                    <a:pt x="891" y="11020"/>
                    <a:pt x="914" y="11043"/>
                    <a:pt x="937" y="11074"/>
                  </a:cubicBezTo>
                  <a:lnTo>
                    <a:pt x="1029" y="11166"/>
                  </a:lnTo>
                  <a:lnTo>
                    <a:pt x="1136" y="11281"/>
                  </a:lnTo>
                  <a:cubicBezTo>
                    <a:pt x="1175" y="11320"/>
                    <a:pt x="1221" y="11358"/>
                    <a:pt x="1259" y="11404"/>
                  </a:cubicBezTo>
                  <a:lnTo>
                    <a:pt x="1535" y="11665"/>
                  </a:lnTo>
                  <a:cubicBezTo>
                    <a:pt x="1842" y="11964"/>
                    <a:pt x="2149" y="12264"/>
                    <a:pt x="2241" y="12356"/>
                  </a:cubicBezTo>
                  <a:cubicBezTo>
                    <a:pt x="852" y="12317"/>
                    <a:pt x="522" y="11120"/>
                    <a:pt x="377" y="10606"/>
                  </a:cubicBezTo>
                  <a:cubicBezTo>
                    <a:pt x="369" y="10591"/>
                    <a:pt x="369" y="10568"/>
                    <a:pt x="361" y="10552"/>
                  </a:cubicBezTo>
                  <a:close/>
                  <a:moveTo>
                    <a:pt x="2310" y="12409"/>
                  </a:moveTo>
                  <a:lnTo>
                    <a:pt x="2295" y="12432"/>
                  </a:lnTo>
                  <a:lnTo>
                    <a:pt x="2295" y="12409"/>
                  </a:lnTo>
                  <a:close/>
                  <a:moveTo>
                    <a:pt x="3554" y="11880"/>
                  </a:moveTo>
                  <a:lnTo>
                    <a:pt x="3377" y="11995"/>
                  </a:lnTo>
                  <a:cubicBezTo>
                    <a:pt x="3270" y="12056"/>
                    <a:pt x="3124" y="12149"/>
                    <a:pt x="2970" y="12225"/>
                  </a:cubicBezTo>
                  <a:cubicBezTo>
                    <a:pt x="2825" y="12302"/>
                    <a:pt x="2671" y="12371"/>
                    <a:pt x="2548" y="12417"/>
                  </a:cubicBezTo>
                  <a:cubicBezTo>
                    <a:pt x="2433" y="12463"/>
                    <a:pt x="2356" y="12494"/>
                    <a:pt x="2356" y="12494"/>
                  </a:cubicBezTo>
                  <a:cubicBezTo>
                    <a:pt x="2364" y="12494"/>
                    <a:pt x="2441" y="12463"/>
                    <a:pt x="2556" y="12425"/>
                  </a:cubicBezTo>
                  <a:cubicBezTo>
                    <a:pt x="2702" y="12371"/>
                    <a:pt x="2840" y="12310"/>
                    <a:pt x="2978" y="12241"/>
                  </a:cubicBezTo>
                  <a:cubicBezTo>
                    <a:pt x="3055" y="12202"/>
                    <a:pt x="3132" y="12164"/>
                    <a:pt x="3201" y="12118"/>
                  </a:cubicBezTo>
                  <a:cubicBezTo>
                    <a:pt x="3239" y="12102"/>
                    <a:pt x="3270" y="12079"/>
                    <a:pt x="3300" y="12064"/>
                  </a:cubicBezTo>
                  <a:lnTo>
                    <a:pt x="3385" y="12010"/>
                  </a:lnTo>
                  <a:cubicBezTo>
                    <a:pt x="3439" y="11972"/>
                    <a:pt x="3477" y="11941"/>
                    <a:pt x="3508" y="11918"/>
                  </a:cubicBezTo>
                  <a:lnTo>
                    <a:pt x="3554" y="11880"/>
                  </a:lnTo>
                  <a:close/>
                  <a:moveTo>
                    <a:pt x="4037" y="11312"/>
                  </a:moveTo>
                  <a:cubicBezTo>
                    <a:pt x="3854" y="11709"/>
                    <a:pt x="3085" y="12494"/>
                    <a:pt x="2367" y="12494"/>
                  </a:cubicBezTo>
                  <a:cubicBezTo>
                    <a:pt x="2363" y="12494"/>
                    <a:pt x="2360" y="12494"/>
                    <a:pt x="2356" y="12494"/>
                  </a:cubicBezTo>
                  <a:lnTo>
                    <a:pt x="2349" y="12494"/>
                  </a:lnTo>
                  <a:lnTo>
                    <a:pt x="2487" y="12432"/>
                  </a:lnTo>
                  <a:cubicBezTo>
                    <a:pt x="2579" y="12386"/>
                    <a:pt x="2709" y="12325"/>
                    <a:pt x="2832" y="12256"/>
                  </a:cubicBezTo>
                  <a:cubicBezTo>
                    <a:pt x="2894" y="12218"/>
                    <a:pt x="2955" y="12187"/>
                    <a:pt x="3016" y="12149"/>
                  </a:cubicBezTo>
                  <a:cubicBezTo>
                    <a:pt x="3039" y="12133"/>
                    <a:pt x="3070" y="12110"/>
                    <a:pt x="3093" y="12095"/>
                  </a:cubicBezTo>
                  <a:lnTo>
                    <a:pt x="3162" y="12049"/>
                  </a:lnTo>
                  <a:cubicBezTo>
                    <a:pt x="3208" y="12010"/>
                    <a:pt x="3239" y="11987"/>
                    <a:pt x="3270" y="11964"/>
                  </a:cubicBezTo>
                  <a:lnTo>
                    <a:pt x="3300" y="11934"/>
                  </a:lnTo>
                  <a:lnTo>
                    <a:pt x="3155" y="12033"/>
                  </a:lnTo>
                  <a:lnTo>
                    <a:pt x="3001" y="12126"/>
                  </a:lnTo>
                  <a:cubicBezTo>
                    <a:pt x="2947" y="12164"/>
                    <a:pt x="2886" y="12202"/>
                    <a:pt x="2825" y="12241"/>
                  </a:cubicBezTo>
                  <a:cubicBezTo>
                    <a:pt x="2709" y="12310"/>
                    <a:pt x="2579" y="12379"/>
                    <a:pt x="2487" y="12425"/>
                  </a:cubicBezTo>
                  <a:lnTo>
                    <a:pt x="2364" y="12479"/>
                  </a:lnTo>
                  <a:cubicBezTo>
                    <a:pt x="2464" y="12417"/>
                    <a:pt x="2709" y="12264"/>
                    <a:pt x="2940" y="12102"/>
                  </a:cubicBezTo>
                  <a:cubicBezTo>
                    <a:pt x="3024" y="12056"/>
                    <a:pt x="3101" y="12010"/>
                    <a:pt x="3170" y="11957"/>
                  </a:cubicBezTo>
                  <a:lnTo>
                    <a:pt x="3277" y="11888"/>
                  </a:lnTo>
                  <a:lnTo>
                    <a:pt x="3369" y="11819"/>
                  </a:lnTo>
                  <a:lnTo>
                    <a:pt x="3446" y="11765"/>
                  </a:lnTo>
                  <a:lnTo>
                    <a:pt x="3508" y="11719"/>
                  </a:lnTo>
                  <a:cubicBezTo>
                    <a:pt x="3538" y="11688"/>
                    <a:pt x="3561" y="11673"/>
                    <a:pt x="3561" y="11673"/>
                  </a:cubicBezTo>
                  <a:lnTo>
                    <a:pt x="3561" y="11673"/>
                  </a:lnTo>
                  <a:lnTo>
                    <a:pt x="3500" y="11711"/>
                  </a:lnTo>
                  <a:lnTo>
                    <a:pt x="3439" y="11742"/>
                  </a:lnTo>
                  <a:lnTo>
                    <a:pt x="3354" y="11796"/>
                  </a:lnTo>
                  <a:lnTo>
                    <a:pt x="3262" y="11857"/>
                  </a:lnTo>
                  <a:cubicBezTo>
                    <a:pt x="3224" y="11872"/>
                    <a:pt x="3193" y="11895"/>
                    <a:pt x="3155" y="11918"/>
                  </a:cubicBezTo>
                  <a:lnTo>
                    <a:pt x="2924" y="12079"/>
                  </a:lnTo>
                  <a:cubicBezTo>
                    <a:pt x="2663" y="12264"/>
                    <a:pt x="2410" y="12440"/>
                    <a:pt x="2333" y="12494"/>
                  </a:cubicBezTo>
                  <a:lnTo>
                    <a:pt x="2326" y="12494"/>
                  </a:lnTo>
                  <a:cubicBezTo>
                    <a:pt x="2326" y="12486"/>
                    <a:pt x="2333" y="12463"/>
                    <a:pt x="2341" y="12448"/>
                  </a:cubicBezTo>
                  <a:cubicBezTo>
                    <a:pt x="2349" y="12432"/>
                    <a:pt x="2379" y="12402"/>
                    <a:pt x="2403" y="12371"/>
                  </a:cubicBezTo>
                  <a:cubicBezTo>
                    <a:pt x="2487" y="12279"/>
                    <a:pt x="2579" y="12187"/>
                    <a:pt x="2671" y="12110"/>
                  </a:cubicBezTo>
                  <a:cubicBezTo>
                    <a:pt x="2725" y="12064"/>
                    <a:pt x="2779" y="12026"/>
                    <a:pt x="2832" y="11987"/>
                  </a:cubicBezTo>
                  <a:cubicBezTo>
                    <a:pt x="2886" y="11949"/>
                    <a:pt x="2924" y="11911"/>
                    <a:pt x="2978" y="11888"/>
                  </a:cubicBezTo>
                  <a:cubicBezTo>
                    <a:pt x="3062" y="11826"/>
                    <a:pt x="3116" y="11788"/>
                    <a:pt x="3116" y="11788"/>
                  </a:cubicBezTo>
                  <a:lnTo>
                    <a:pt x="3116" y="11788"/>
                  </a:lnTo>
                  <a:lnTo>
                    <a:pt x="3078" y="11811"/>
                  </a:lnTo>
                  <a:cubicBezTo>
                    <a:pt x="3047" y="11826"/>
                    <a:pt x="3009" y="11842"/>
                    <a:pt x="2970" y="11872"/>
                  </a:cubicBezTo>
                  <a:cubicBezTo>
                    <a:pt x="2947" y="11880"/>
                    <a:pt x="2924" y="11895"/>
                    <a:pt x="2894" y="11918"/>
                  </a:cubicBezTo>
                  <a:cubicBezTo>
                    <a:pt x="2871" y="11934"/>
                    <a:pt x="2848" y="11949"/>
                    <a:pt x="2817" y="11964"/>
                  </a:cubicBezTo>
                  <a:cubicBezTo>
                    <a:pt x="2763" y="12003"/>
                    <a:pt x="2717" y="12049"/>
                    <a:pt x="2663" y="12095"/>
                  </a:cubicBezTo>
                  <a:cubicBezTo>
                    <a:pt x="2571" y="12179"/>
                    <a:pt x="2479" y="12271"/>
                    <a:pt x="2395" y="12371"/>
                  </a:cubicBezTo>
                  <a:cubicBezTo>
                    <a:pt x="2379" y="12394"/>
                    <a:pt x="2364" y="12417"/>
                    <a:pt x="2349" y="12432"/>
                  </a:cubicBezTo>
                  <a:cubicBezTo>
                    <a:pt x="2426" y="12248"/>
                    <a:pt x="2533" y="12072"/>
                    <a:pt x="2663" y="11918"/>
                  </a:cubicBezTo>
                  <a:cubicBezTo>
                    <a:pt x="2901" y="11650"/>
                    <a:pt x="3331" y="11327"/>
                    <a:pt x="4037" y="11312"/>
                  </a:cubicBezTo>
                  <a:close/>
                  <a:moveTo>
                    <a:pt x="3922" y="0"/>
                  </a:moveTo>
                  <a:lnTo>
                    <a:pt x="3891" y="85"/>
                  </a:lnTo>
                  <a:cubicBezTo>
                    <a:pt x="3884" y="108"/>
                    <a:pt x="3868" y="139"/>
                    <a:pt x="3853" y="177"/>
                  </a:cubicBezTo>
                  <a:cubicBezTo>
                    <a:pt x="3646" y="752"/>
                    <a:pt x="2993" y="2510"/>
                    <a:pt x="4513" y="3331"/>
                  </a:cubicBezTo>
                  <a:cubicBezTo>
                    <a:pt x="4728" y="3799"/>
                    <a:pt x="4498" y="4398"/>
                    <a:pt x="4490" y="4405"/>
                  </a:cubicBezTo>
                  <a:cubicBezTo>
                    <a:pt x="4252" y="4812"/>
                    <a:pt x="4045" y="5242"/>
                    <a:pt x="3853" y="5679"/>
                  </a:cubicBezTo>
                  <a:cubicBezTo>
                    <a:pt x="3638" y="6193"/>
                    <a:pt x="3446" y="6723"/>
                    <a:pt x="3293" y="7260"/>
                  </a:cubicBezTo>
                  <a:cubicBezTo>
                    <a:pt x="3254" y="7030"/>
                    <a:pt x="3247" y="6800"/>
                    <a:pt x="3270" y="6577"/>
                  </a:cubicBezTo>
                  <a:lnTo>
                    <a:pt x="3277" y="6577"/>
                  </a:lnTo>
                  <a:cubicBezTo>
                    <a:pt x="3400" y="6063"/>
                    <a:pt x="3446" y="5533"/>
                    <a:pt x="3400" y="5012"/>
                  </a:cubicBezTo>
                  <a:cubicBezTo>
                    <a:pt x="3331" y="4221"/>
                    <a:pt x="3016" y="3139"/>
                    <a:pt x="1904" y="2464"/>
                  </a:cubicBezTo>
                  <a:lnTo>
                    <a:pt x="1858" y="2425"/>
                  </a:lnTo>
                  <a:lnTo>
                    <a:pt x="1873" y="2487"/>
                  </a:lnTo>
                  <a:cubicBezTo>
                    <a:pt x="1957" y="2801"/>
                    <a:pt x="1980" y="3139"/>
                    <a:pt x="1934" y="3461"/>
                  </a:cubicBezTo>
                  <a:cubicBezTo>
                    <a:pt x="1842" y="4114"/>
                    <a:pt x="2188" y="4666"/>
                    <a:pt x="2495" y="5081"/>
                  </a:cubicBezTo>
                  <a:cubicBezTo>
                    <a:pt x="2548" y="5157"/>
                    <a:pt x="2610" y="5226"/>
                    <a:pt x="2671" y="5303"/>
                  </a:cubicBezTo>
                  <a:cubicBezTo>
                    <a:pt x="2794" y="5441"/>
                    <a:pt x="2901" y="5587"/>
                    <a:pt x="2993" y="5748"/>
                  </a:cubicBezTo>
                  <a:cubicBezTo>
                    <a:pt x="3070" y="5879"/>
                    <a:pt x="3239" y="6201"/>
                    <a:pt x="3247" y="6447"/>
                  </a:cubicBezTo>
                  <a:cubicBezTo>
                    <a:pt x="3193" y="6746"/>
                    <a:pt x="3201" y="7053"/>
                    <a:pt x="3262" y="7352"/>
                  </a:cubicBezTo>
                  <a:cubicBezTo>
                    <a:pt x="3193" y="7575"/>
                    <a:pt x="3132" y="7797"/>
                    <a:pt x="3062" y="8028"/>
                  </a:cubicBezTo>
                  <a:cubicBezTo>
                    <a:pt x="3016" y="8143"/>
                    <a:pt x="2978" y="8250"/>
                    <a:pt x="2932" y="8365"/>
                  </a:cubicBezTo>
                  <a:cubicBezTo>
                    <a:pt x="2917" y="6907"/>
                    <a:pt x="2050" y="6539"/>
                    <a:pt x="1758" y="6416"/>
                  </a:cubicBezTo>
                  <a:lnTo>
                    <a:pt x="1704" y="6393"/>
                  </a:lnTo>
                  <a:lnTo>
                    <a:pt x="1612" y="6355"/>
                  </a:lnTo>
                  <a:lnTo>
                    <a:pt x="1612" y="6355"/>
                  </a:lnTo>
                  <a:lnTo>
                    <a:pt x="1673" y="6431"/>
                  </a:lnTo>
                  <a:cubicBezTo>
                    <a:pt x="1827" y="6623"/>
                    <a:pt x="1934" y="7099"/>
                    <a:pt x="1988" y="7368"/>
                  </a:cubicBezTo>
                  <a:cubicBezTo>
                    <a:pt x="2218" y="8350"/>
                    <a:pt x="2725" y="8519"/>
                    <a:pt x="2871" y="8549"/>
                  </a:cubicBezTo>
                  <a:cubicBezTo>
                    <a:pt x="2633" y="9278"/>
                    <a:pt x="2472" y="10038"/>
                    <a:pt x="2379" y="10806"/>
                  </a:cubicBezTo>
                  <a:cubicBezTo>
                    <a:pt x="2349" y="10775"/>
                    <a:pt x="2050" y="10468"/>
                    <a:pt x="1911" y="9716"/>
                  </a:cubicBezTo>
                  <a:cubicBezTo>
                    <a:pt x="1904" y="9654"/>
                    <a:pt x="1888" y="9593"/>
                    <a:pt x="1881" y="9524"/>
                  </a:cubicBezTo>
                  <a:cubicBezTo>
                    <a:pt x="1750" y="8726"/>
                    <a:pt x="1566" y="7628"/>
                    <a:pt x="62" y="7252"/>
                  </a:cubicBezTo>
                  <a:lnTo>
                    <a:pt x="1" y="7237"/>
                  </a:lnTo>
                  <a:lnTo>
                    <a:pt x="31" y="7291"/>
                  </a:lnTo>
                  <a:cubicBezTo>
                    <a:pt x="62" y="7322"/>
                    <a:pt x="100" y="7375"/>
                    <a:pt x="154" y="7429"/>
                  </a:cubicBezTo>
                  <a:cubicBezTo>
                    <a:pt x="369" y="7682"/>
                    <a:pt x="768" y="8143"/>
                    <a:pt x="829" y="8664"/>
                  </a:cubicBezTo>
                  <a:cubicBezTo>
                    <a:pt x="906" y="9278"/>
                    <a:pt x="1474" y="10829"/>
                    <a:pt x="2372" y="10852"/>
                  </a:cubicBezTo>
                  <a:lnTo>
                    <a:pt x="2379" y="10852"/>
                  </a:lnTo>
                  <a:cubicBezTo>
                    <a:pt x="2318" y="11327"/>
                    <a:pt x="2280" y="11788"/>
                    <a:pt x="2264" y="12195"/>
                  </a:cubicBezTo>
                  <a:cubicBezTo>
                    <a:pt x="2134" y="11765"/>
                    <a:pt x="1681" y="10690"/>
                    <a:pt x="338" y="10499"/>
                  </a:cubicBezTo>
                  <a:lnTo>
                    <a:pt x="300" y="10491"/>
                  </a:lnTo>
                  <a:lnTo>
                    <a:pt x="300" y="10491"/>
                  </a:lnTo>
                  <a:lnTo>
                    <a:pt x="307" y="10529"/>
                  </a:lnTo>
                  <a:cubicBezTo>
                    <a:pt x="315" y="10552"/>
                    <a:pt x="331" y="10583"/>
                    <a:pt x="338" y="10621"/>
                  </a:cubicBezTo>
                  <a:cubicBezTo>
                    <a:pt x="484" y="11151"/>
                    <a:pt x="829" y="12379"/>
                    <a:pt x="2257" y="12409"/>
                  </a:cubicBezTo>
                  <a:cubicBezTo>
                    <a:pt x="2226" y="13261"/>
                    <a:pt x="2257" y="13852"/>
                    <a:pt x="2257" y="13868"/>
                  </a:cubicBezTo>
                  <a:lnTo>
                    <a:pt x="2303" y="13868"/>
                  </a:lnTo>
                  <a:cubicBezTo>
                    <a:pt x="2303" y="13852"/>
                    <a:pt x="2272" y="13323"/>
                    <a:pt x="2295" y="12540"/>
                  </a:cubicBezTo>
                  <a:lnTo>
                    <a:pt x="2441" y="12540"/>
                  </a:lnTo>
                  <a:cubicBezTo>
                    <a:pt x="3178" y="12494"/>
                    <a:pt x="3937" y="11680"/>
                    <a:pt x="4098" y="11297"/>
                  </a:cubicBezTo>
                  <a:lnTo>
                    <a:pt x="4106" y="11266"/>
                  </a:lnTo>
                  <a:lnTo>
                    <a:pt x="4075" y="11266"/>
                  </a:lnTo>
                  <a:cubicBezTo>
                    <a:pt x="2894" y="11281"/>
                    <a:pt x="2433" y="12110"/>
                    <a:pt x="2310" y="12402"/>
                  </a:cubicBezTo>
                  <a:lnTo>
                    <a:pt x="2310" y="12386"/>
                  </a:lnTo>
                  <a:cubicBezTo>
                    <a:pt x="2310" y="12386"/>
                    <a:pt x="2310" y="12371"/>
                    <a:pt x="2303" y="12348"/>
                  </a:cubicBezTo>
                  <a:cubicBezTo>
                    <a:pt x="2318" y="11903"/>
                    <a:pt x="2356" y="11389"/>
                    <a:pt x="2426" y="10852"/>
                  </a:cubicBezTo>
                  <a:lnTo>
                    <a:pt x="2464" y="10852"/>
                  </a:lnTo>
                  <a:cubicBezTo>
                    <a:pt x="3515" y="10790"/>
                    <a:pt x="4022" y="10161"/>
                    <a:pt x="4398" y="9693"/>
                  </a:cubicBezTo>
                  <a:cubicBezTo>
                    <a:pt x="4428" y="9647"/>
                    <a:pt x="4467" y="9608"/>
                    <a:pt x="4498" y="9562"/>
                  </a:cubicBezTo>
                  <a:cubicBezTo>
                    <a:pt x="4789" y="9202"/>
                    <a:pt x="5142" y="8895"/>
                    <a:pt x="5549" y="8664"/>
                  </a:cubicBezTo>
                  <a:lnTo>
                    <a:pt x="5610" y="8634"/>
                  </a:lnTo>
                  <a:lnTo>
                    <a:pt x="5541" y="8634"/>
                  </a:lnTo>
                  <a:cubicBezTo>
                    <a:pt x="5458" y="8627"/>
                    <a:pt x="5377" y="8624"/>
                    <a:pt x="5298" y="8624"/>
                  </a:cubicBezTo>
                  <a:cubicBezTo>
                    <a:pt x="4223" y="8624"/>
                    <a:pt x="3515" y="9184"/>
                    <a:pt x="3093" y="9670"/>
                  </a:cubicBezTo>
                  <a:cubicBezTo>
                    <a:pt x="2817" y="9992"/>
                    <a:pt x="2602" y="10353"/>
                    <a:pt x="2441" y="10744"/>
                  </a:cubicBezTo>
                  <a:cubicBezTo>
                    <a:pt x="2525" y="10023"/>
                    <a:pt x="2679" y="9309"/>
                    <a:pt x="2901" y="8611"/>
                  </a:cubicBezTo>
                  <a:lnTo>
                    <a:pt x="2909" y="8611"/>
                  </a:lnTo>
                  <a:cubicBezTo>
                    <a:pt x="3057" y="8665"/>
                    <a:pt x="3217" y="8689"/>
                    <a:pt x="3378" y="8689"/>
                  </a:cubicBezTo>
                  <a:cubicBezTo>
                    <a:pt x="3401" y="8689"/>
                    <a:pt x="3424" y="8688"/>
                    <a:pt x="3446" y="8687"/>
                  </a:cubicBezTo>
                  <a:cubicBezTo>
                    <a:pt x="4689" y="8611"/>
                    <a:pt x="5994" y="6945"/>
                    <a:pt x="6217" y="6516"/>
                  </a:cubicBezTo>
                  <a:lnTo>
                    <a:pt x="6255" y="6439"/>
                  </a:lnTo>
                  <a:lnTo>
                    <a:pt x="6186" y="6485"/>
                  </a:lnTo>
                  <a:cubicBezTo>
                    <a:pt x="5986" y="6569"/>
                    <a:pt x="5787" y="6639"/>
                    <a:pt x="5580" y="6692"/>
                  </a:cubicBezTo>
                  <a:cubicBezTo>
                    <a:pt x="5296" y="6777"/>
                    <a:pt x="4943" y="6884"/>
                    <a:pt x="4620" y="7007"/>
                  </a:cubicBezTo>
                  <a:cubicBezTo>
                    <a:pt x="3661" y="7475"/>
                    <a:pt x="3086" y="8296"/>
                    <a:pt x="2932" y="8519"/>
                  </a:cubicBezTo>
                  <a:cubicBezTo>
                    <a:pt x="2932" y="8511"/>
                    <a:pt x="2932" y="8511"/>
                    <a:pt x="2932" y="8503"/>
                  </a:cubicBezTo>
                  <a:cubicBezTo>
                    <a:pt x="2986" y="8342"/>
                    <a:pt x="3047" y="8196"/>
                    <a:pt x="3109" y="8043"/>
                  </a:cubicBezTo>
                  <a:cubicBezTo>
                    <a:pt x="3346" y="7214"/>
                    <a:pt x="3561" y="6477"/>
                    <a:pt x="3899" y="5687"/>
                  </a:cubicBezTo>
                  <a:cubicBezTo>
                    <a:pt x="4120" y="5774"/>
                    <a:pt x="4353" y="5820"/>
                    <a:pt x="4588" y="5820"/>
                  </a:cubicBezTo>
                  <a:cubicBezTo>
                    <a:pt x="4622" y="5820"/>
                    <a:pt x="4656" y="5819"/>
                    <a:pt x="4689" y="5817"/>
                  </a:cubicBezTo>
                  <a:cubicBezTo>
                    <a:pt x="5088" y="5802"/>
                    <a:pt x="5449" y="5610"/>
                    <a:pt x="5687" y="5296"/>
                  </a:cubicBezTo>
                  <a:cubicBezTo>
                    <a:pt x="5764" y="5180"/>
                    <a:pt x="6362" y="4804"/>
                    <a:pt x="6662" y="4620"/>
                  </a:cubicBezTo>
                  <a:lnTo>
                    <a:pt x="6731" y="4582"/>
                  </a:lnTo>
                  <a:lnTo>
                    <a:pt x="6646" y="4582"/>
                  </a:lnTo>
                  <a:cubicBezTo>
                    <a:pt x="6416" y="4574"/>
                    <a:pt x="6178" y="4559"/>
                    <a:pt x="5948" y="4528"/>
                  </a:cubicBezTo>
                  <a:cubicBezTo>
                    <a:pt x="5856" y="4495"/>
                    <a:pt x="5759" y="4479"/>
                    <a:pt x="5656" y="4479"/>
                  </a:cubicBezTo>
                  <a:cubicBezTo>
                    <a:pt x="5331" y="4479"/>
                    <a:pt x="4956" y="4644"/>
                    <a:pt x="4559" y="4966"/>
                  </a:cubicBezTo>
                  <a:cubicBezTo>
                    <a:pt x="4344" y="5134"/>
                    <a:pt x="4145" y="5334"/>
                    <a:pt x="3960" y="5541"/>
                  </a:cubicBezTo>
                  <a:lnTo>
                    <a:pt x="3960" y="5541"/>
                  </a:lnTo>
                  <a:cubicBezTo>
                    <a:pt x="4321" y="4743"/>
                    <a:pt x="4758" y="3991"/>
                    <a:pt x="5265" y="3277"/>
                  </a:cubicBezTo>
                  <a:cubicBezTo>
                    <a:pt x="6531" y="2548"/>
                    <a:pt x="6708" y="1397"/>
                    <a:pt x="6800" y="775"/>
                  </a:cubicBezTo>
                  <a:cubicBezTo>
                    <a:pt x="6815" y="699"/>
                    <a:pt x="6823" y="630"/>
                    <a:pt x="6830" y="568"/>
                  </a:cubicBezTo>
                  <a:lnTo>
                    <a:pt x="6846" y="484"/>
                  </a:lnTo>
                  <a:lnTo>
                    <a:pt x="6784" y="561"/>
                  </a:lnTo>
                  <a:cubicBezTo>
                    <a:pt x="6677" y="691"/>
                    <a:pt x="6462" y="822"/>
                    <a:pt x="6163" y="998"/>
                  </a:cubicBezTo>
                  <a:cubicBezTo>
                    <a:pt x="6048" y="1067"/>
                    <a:pt x="5910" y="1144"/>
                    <a:pt x="5756" y="1244"/>
                  </a:cubicBezTo>
                  <a:cubicBezTo>
                    <a:pt x="4927" y="1873"/>
                    <a:pt x="5196" y="3147"/>
                    <a:pt x="5219" y="3270"/>
                  </a:cubicBezTo>
                  <a:cubicBezTo>
                    <a:pt x="4981" y="3607"/>
                    <a:pt x="4774" y="3930"/>
                    <a:pt x="4590" y="4236"/>
                  </a:cubicBezTo>
                  <a:lnTo>
                    <a:pt x="4590" y="4236"/>
                  </a:lnTo>
                  <a:cubicBezTo>
                    <a:pt x="4651" y="4014"/>
                    <a:pt x="4705" y="3638"/>
                    <a:pt x="4559" y="3316"/>
                  </a:cubicBezTo>
                  <a:cubicBezTo>
                    <a:pt x="4574" y="3216"/>
                    <a:pt x="4789" y="1950"/>
                    <a:pt x="4421" y="1151"/>
                  </a:cubicBezTo>
                  <a:cubicBezTo>
                    <a:pt x="4252" y="775"/>
                    <a:pt x="4137" y="561"/>
                    <a:pt x="4068" y="407"/>
                  </a:cubicBezTo>
                  <a:cubicBezTo>
                    <a:pt x="4006" y="307"/>
                    <a:pt x="3960" y="200"/>
                    <a:pt x="3937" y="85"/>
                  </a:cubicBezTo>
                  <a:lnTo>
                    <a:pt x="3922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4756575" y="4147002"/>
              <a:ext cx="72713" cy="114288"/>
            </a:xfrm>
            <a:custGeom>
              <a:avLst/>
              <a:gdLst/>
              <a:ahLst/>
              <a:cxnLst/>
              <a:rect l="l" t="t" r="r" b="b"/>
              <a:pathLst>
                <a:path w="1275" h="2004" extrusionOk="0">
                  <a:moveTo>
                    <a:pt x="937" y="737"/>
                  </a:moveTo>
                  <a:cubicBezTo>
                    <a:pt x="937" y="737"/>
                    <a:pt x="875" y="806"/>
                    <a:pt x="776" y="929"/>
                  </a:cubicBezTo>
                  <a:cubicBezTo>
                    <a:pt x="730" y="983"/>
                    <a:pt x="676" y="1052"/>
                    <a:pt x="622" y="1121"/>
                  </a:cubicBezTo>
                  <a:cubicBezTo>
                    <a:pt x="561" y="1198"/>
                    <a:pt x="507" y="1274"/>
                    <a:pt x="446" y="1359"/>
                  </a:cubicBezTo>
                  <a:cubicBezTo>
                    <a:pt x="331" y="1512"/>
                    <a:pt x="215" y="1681"/>
                    <a:pt x="139" y="1804"/>
                  </a:cubicBezTo>
                  <a:cubicBezTo>
                    <a:pt x="223" y="1681"/>
                    <a:pt x="338" y="1512"/>
                    <a:pt x="461" y="1367"/>
                  </a:cubicBezTo>
                  <a:cubicBezTo>
                    <a:pt x="576" y="1213"/>
                    <a:pt x="699" y="1052"/>
                    <a:pt x="791" y="937"/>
                  </a:cubicBezTo>
                  <a:cubicBezTo>
                    <a:pt x="875" y="814"/>
                    <a:pt x="937" y="737"/>
                    <a:pt x="937" y="737"/>
                  </a:cubicBezTo>
                  <a:close/>
                  <a:moveTo>
                    <a:pt x="139" y="1804"/>
                  </a:moveTo>
                  <a:lnTo>
                    <a:pt x="97" y="1868"/>
                  </a:lnTo>
                  <a:lnTo>
                    <a:pt x="97" y="1868"/>
                  </a:lnTo>
                  <a:cubicBezTo>
                    <a:pt x="111" y="1848"/>
                    <a:pt x="125" y="1826"/>
                    <a:pt x="139" y="1804"/>
                  </a:cubicBezTo>
                  <a:close/>
                  <a:moveTo>
                    <a:pt x="1113" y="630"/>
                  </a:moveTo>
                  <a:cubicBezTo>
                    <a:pt x="1113" y="630"/>
                    <a:pt x="1052" y="722"/>
                    <a:pt x="960" y="860"/>
                  </a:cubicBezTo>
                  <a:cubicBezTo>
                    <a:pt x="868" y="998"/>
                    <a:pt x="745" y="1182"/>
                    <a:pt x="607" y="1359"/>
                  </a:cubicBezTo>
                  <a:cubicBezTo>
                    <a:pt x="538" y="1443"/>
                    <a:pt x="461" y="1528"/>
                    <a:pt x="392" y="1604"/>
                  </a:cubicBezTo>
                  <a:cubicBezTo>
                    <a:pt x="323" y="1681"/>
                    <a:pt x="254" y="1758"/>
                    <a:pt x="200" y="1812"/>
                  </a:cubicBezTo>
                  <a:cubicBezTo>
                    <a:pt x="159" y="1859"/>
                    <a:pt x="117" y="1897"/>
                    <a:pt x="86" y="1930"/>
                  </a:cubicBezTo>
                  <a:lnTo>
                    <a:pt x="86" y="1930"/>
                  </a:lnTo>
                  <a:cubicBezTo>
                    <a:pt x="120" y="1900"/>
                    <a:pt x="160" y="1859"/>
                    <a:pt x="200" y="1819"/>
                  </a:cubicBezTo>
                  <a:cubicBezTo>
                    <a:pt x="346" y="1674"/>
                    <a:pt x="484" y="1520"/>
                    <a:pt x="615" y="1367"/>
                  </a:cubicBezTo>
                  <a:cubicBezTo>
                    <a:pt x="684" y="1282"/>
                    <a:pt x="753" y="1190"/>
                    <a:pt x="814" y="1106"/>
                  </a:cubicBezTo>
                  <a:cubicBezTo>
                    <a:pt x="845" y="1067"/>
                    <a:pt x="875" y="1021"/>
                    <a:pt x="898" y="983"/>
                  </a:cubicBezTo>
                  <a:cubicBezTo>
                    <a:pt x="929" y="944"/>
                    <a:pt x="952" y="906"/>
                    <a:pt x="975" y="868"/>
                  </a:cubicBezTo>
                  <a:cubicBezTo>
                    <a:pt x="1021" y="799"/>
                    <a:pt x="1052" y="737"/>
                    <a:pt x="1075" y="699"/>
                  </a:cubicBezTo>
                  <a:lnTo>
                    <a:pt x="1113" y="630"/>
                  </a:lnTo>
                  <a:close/>
                  <a:moveTo>
                    <a:pt x="86" y="1930"/>
                  </a:moveTo>
                  <a:cubicBezTo>
                    <a:pt x="75" y="1941"/>
                    <a:pt x="64" y="1950"/>
                    <a:pt x="54" y="1957"/>
                  </a:cubicBezTo>
                  <a:lnTo>
                    <a:pt x="24" y="1988"/>
                  </a:lnTo>
                  <a:lnTo>
                    <a:pt x="62" y="1957"/>
                  </a:lnTo>
                  <a:cubicBezTo>
                    <a:pt x="69" y="1949"/>
                    <a:pt x="77" y="1940"/>
                    <a:pt x="86" y="1930"/>
                  </a:cubicBezTo>
                  <a:close/>
                  <a:moveTo>
                    <a:pt x="1275" y="1"/>
                  </a:moveTo>
                  <a:lnTo>
                    <a:pt x="1213" y="77"/>
                  </a:lnTo>
                  <a:lnTo>
                    <a:pt x="1144" y="177"/>
                  </a:lnTo>
                  <a:cubicBezTo>
                    <a:pt x="1113" y="215"/>
                    <a:pt x="1083" y="254"/>
                    <a:pt x="1052" y="300"/>
                  </a:cubicBezTo>
                  <a:lnTo>
                    <a:pt x="952" y="446"/>
                  </a:lnTo>
                  <a:cubicBezTo>
                    <a:pt x="922" y="484"/>
                    <a:pt x="883" y="538"/>
                    <a:pt x="845" y="591"/>
                  </a:cubicBezTo>
                  <a:lnTo>
                    <a:pt x="607" y="960"/>
                  </a:lnTo>
                  <a:cubicBezTo>
                    <a:pt x="522" y="1083"/>
                    <a:pt x="446" y="1205"/>
                    <a:pt x="369" y="1328"/>
                  </a:cubicBezTo>
                  <a:cubicBezTo>
                    <a:pt x="300" y="1443"/>
                    <a:pt x="231" y="1558"/>
                    <a:pt x="177" y="1658"/>
                  </a:cubicBezTo>
                  <a:cubicBezTo>
                    <a:pt x="123" y="1750"/>
                    <a:pt x="85" y="1835"/>
                    <a:pt x="62" y="1896"/>
                  </a:cubicBezTo>
                  <a:cubicBezTo>
                    <a:pt x="47" y="1927"/>
                    <a:pt x="39" y="1942"/>
                    <a:pt x="31" y="1965"/>
                  </a:cubicBezTo>
                  <a:lnTo>
                    <a:pt x="16" y="1988"/>
                  </a:lnTo>
                  <a:cubicBezTo>
                    <a:pt x="39" y="1927"/>
                    <a:pt x="169" y="1581"/>
                    <a:pt x="323" y="1236"/>
                  </a:cubicBezTo>
                  <a:cubicBezTo>
                    <a:pt x="400" y="1044"/>
                    <a:pt x="484" y="852"/>
                    <a:pt x="545" y="714"/>
                  </a:cubicBezTo>
                  <a:lnTo>
                    <a:pt x="645" y="476"/>
                  </a:lnTo>
                  <a:lnTo>
                    <a:pt x="645" y="476"/>
                  </a:lnTo>
                  <a:cubicBezTo>
                    <a:pt x="645" y="476"/>
                    <a:pt x="591" y="561"/>
                    <a:pt x="530" y="707"/>
                  </a:cubicBezTo>
                  <a:cubicBezTo>
                    <a:pt x="492" y="776"/>
                    <a:pt x="453" y="860"/>
                    <a:pt x="415" y="944"/>
                  </a:cubicBezTo>
                  <a:cubicBezTo>
                    <a:pt x="377" y="1037"/>
                    <a:pt x="338" y="1136"/>
                    <a:pt x="300" y="1228"/>
                  </a:cubicBezTo>
                  <a:cubicBezTo>
                    <a:pt x="223" y="1420"/>
                    <a:pt x="146" y="1612"/>
                    <a:pt x="93" y="1758"/>
                  </a:cubicBezTo>
                  <a:cubicBezTo>
                    <a:pt x="54" y="1873"/>
                    <a:pt x="24" y="1957"/>
                    <a:pt x="8" y="1988"/>
                  </a:cubicBezTo>
                  <a:cubicBezTo>
                    <a:pt x="8" y="1973"/>
                    <a:pt x="16" y="1950"/>
                    <a:pt x="24" y="1919"/>
                  </a:cubicBezTo>
                  <a:cubicBezTo>
                    <a:pt x="31" y="1865"/>
                    <a:pt x="47" y="1789"/>
                    <a:pt x="70" y="1697"/>
                  </a:cubicBezTo>
                  <a:cubicBezTo>
                    <a:pt x="93" y="1604"/>
                    <a:pt x="123" y="1497"/>
                    <a:pt x="154" y="1382"/>
                  </a:cubicBezTo>
                  <a:cubicBezTo>
                    <a:pt x="185" y="1274"/>
                    <a:pt x="223" y="1152"/>
                    <a:pt x="269" y="1037"/>
                  </a:cubicBezTo>
                  <a:cubicBezTo>
                    <a:pt x="308" y="914"/>
                    <a:pt x="354" y="799"/>
                    <a:pt x="400" y="691"/>
                  </a:cubicBezTo>
                  <a:cubicBezTo>
                    <a:pt x="446" y="584"/>
                    <a:pt x="484" y="476"/>
                    <a:pt x="530" y="392"/>
                  </a:cubicBezTo>
                  <a:cubicBezTo>
                    <a:pt x="569" y="308"/>
                    <a:pt x="607" y="238"/>
                    <a:pt x="622" y="192"/>
                  </a:cubicBezTo>
                  <a:cubicBezTo>
                    <a:pt x="645" y="139"/>
                    <a:pt x="660" y="116"/>
                    <a:pt x="661" y="116"/>
                  </a:cubicBezTo>
                  <a:lnTo>
                    <a:pt x="661" y="116"/>
                  </a:lnTo>
                  <a:cubicBezTo>
                    <a:pt x="660" y="116"/>
                    <a:pt x="645" y="139"/>
                    <a:pt x="622" y="185"/>
                  </a:cubicBezTo>
                  <a:cubicBezTo>
                    <a:pt x="607" y="208"/>
                    <a:pt x="592" y="238"/>
                    <a:pt x="569" y="277"/>
                  </a:cubicBezTo>
                  <a:cubicBezTo>
                    <a:pt x="553" y="308"/>
                    <a:pt x="530" y="346"/>
                    <a:pt x="507" y="384"/>
                  </a:cubicBezTo>
                  <a:cubicBezTo>
                    <a:pt x="492" y="430"/>
                    <a:pt x="469" y="476"/>
                    <a:pt x="446" y="522"/>
                  </a:cubicBezTo>
                  <a:cubicBezTo>
                    <a:pt x="423" y="576"/>
                    <a:pt x="400" y="630"/>
                    <a:pt x="377" y="684"/>
                  </a:cubicBezTo>
                  <a:cubicBezTo>
                    <a:pt x="354" y="737"/>
                    <a:pt x="331" y="791"/>
                    <a:pt x="308" y="852"/>
                  </a:cubicBezTo>
                  <a:cubicBezTo>
                    <a:pt x="285" y="906"/>
                    <a:pt x="269" y="968"/>
                    <a:pt x="246" y="1029"/>
                  </a:cubicBezTo>
                  <a:cubicBezTo>
                    <a:pt x="208" y="1152"/>
                    <a:pt x="169" y="1267"/>
                    <a:pt x="139" y="1382"/>
                  </a:cubicBezTo>
                  <a:cubicBezTo>
                    <a:pt x="123" y="1443"/>
                    <a:pt x="108" y="1497"/>
                    <a:pt x="100" y="1551"/>
                  </a:cubicBezTo>
                  <a:cubicBezTo>
                    <a:pt x="85" y="1597"/>
                    <a:pt x="70" y="1651"/>
                    <a:pt x="62" y="1697"/>
                  </a:cubicBezTo>
                  <a:cubicBezTo>
                    <a:pt x="39" y="1789"/>
                    <a:pt x="31" y="1865"/>
                    <a:pt x="16" y="1919"/>
                  </a:cubicBezTo>
                  <a:cubicBezTo>
                    <a:pt x="8" y="1973"/>
                    <a:pt x="1" y="2004"/>
                    <a:pt x="1" y="2004"/>
                  </a:cubicBezTo>
                  <a:lnTo>
                    <a:pt x="16" y="1996"/>
                  </a:lnTo>
                  <a:lnTo>
                    <a:pt x="24" y="1988"/>
                  </a:lnTo>
                  <a:cubicBezTo>
                    <a:pt x="24" y="1980"/>
                    <a:pt x="31" y="1973"/>
                    <a:pt x="39" y="1957"/>
                  </a:cubicBezTo>
                  <a:cubicBezTo>
                    <a:pt x="44" y="1949"/>
                    <a:pt x="49" y="1941"/>
                    <a:pt x="55" y="1931"/>
                  </a:cubicBezTo>
                  <a:lnTo>
                    <a:pt x="55" y="1931"/>
                  </a:lnTo>
                  <a:lnTo>
                    <a:pt x="54" y="1934"/>
                  </a:lnTo>
                  <a:lnTo>
                    <a:pt x="97" y="1868"/>
                  </a:lnTo>
                  <a:lnTo>
                    <a:pt x="97" y="1868"/>
                  </a:lnTo>
                  <a:cubicBezTo>
                    <a:pt x="82" y="1891"/>
                    <a:pt x="68" y="1913"/>
                    <a:pt x="55" y="1931"/>
                  </a:cubicBezTo>
                  <a:lnTo>
                    <a:pt x="55" y="1931"/>
                  </a:lnTo>
                  <a:lnTo>
                    <a:pt x="62" y="1911"/>
                  </a:lnTo>
                  <a:cubicBezTo>
                    <a:pt x="93" y="1850"/>
                    <a:pt x="131" y="1766"/>
                    <a:pt x="185" y="1674"/>
                  </a:cubicBezTo>
                  <a:cubicBezTo>
                    <a:pt x="300" y="1482"/>
                    <a:pt x="461" y="1228"/>
                    <a:pt x="630" y="991"/>
                  </a:cubicBezTo>
                  <a:lnTo>
                    <a:pt x="875" y="630"/>
                  </a:lnTo>
                  <a:cubicBezTo>
                    <a:pt x="914" y="568"/>
                    <a:pt x="952" y="515"/>
                    <a:pt x="983" y="461"/>
                  </a:cubicBezTo>
                  <a:lnTo>
                    <a:pt x="1083" y="308"/>
                  </a:lnTo>
                  <a:cubicBezTo>
                    <a:pt x="1113" y="261"/>
                    <a:pt x="1136" y="223"/>
                    <a:pt x="1159" y="185"/>
                  </a:cubicBezTo>
                  <a:cubicBezTo>
                    <a:pt x="1182" y="146"/>
                    <a:pt x="1205" y="108"/>
                    <a:pt x="1221" y="85"/>
                  </a:cubicBezTo>
                  <a:lnTo>
                    <a:pt x="1275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4676048" y="4159720"/>
              <a:ext cx="37697" cy="103338"/>
            </a:xfrm>
            <a:custGeom>
              <a:avLst/>
              <a:gdLst/>
              <a:ahLst/>
              <a:cxnLst/>
              <a:rect l="l" t="t" r="r" b="b"/>
              <a:pathLst>
                <a:path w="661" h="1812" extrusionOk="0">
                  <a:moveTo>
                    <a:pt x="1" y="0"/>
                  </a:moveTo>
                  <a:lnTo>
                    <a:pt x="1" y="85"/>
                  </a:lnTo>
                  <a:cubicBezTo>
                    <a:pt x="1" y="108"/>
                    <a:pt x="1" y="138"/>
                    <a:pt x="1" y="177"/>
                  </a:cubicBezTo>
                  <a:cubicBezTo>
                    <a:pt x="8" y="215"/>
                    <a:pt x="24" y="261"/>
                    <a:pt x="24" y="307"/>
                  </a:cubicBezTo>
                  <a:cubicBezTo>
                    <a:pt x="24" y="353"/>
                    <a:pt x="31" y="399"/>
                    <a:pt x="39" y="453"/>
                  </a:cubicBezTo>
                  <a:cubicBezTo>
                    <a:pt x="54" y="499"/>
                    <a:pt x="62" y="560"/>
                    <a:pt x="77" y="614"/>
                  </a:cubicBezTo>
                  <a:cubicBezTo>
                    <a:pt x="93" y="668"/>
                    <a:pt x="108" y="729"/>
                    <a:pt x="123" y="783"/>
                  </a:cubicBezTo>
                  <a:cubicBezTo>
                    <a:pt x="146" y="844"/>
                    <a:pt x="162" y="898"/>
                    <a:pt x="185" y="959"/>
                  </a:cubicBezTo>
                  <a:cubicBezTo>
                    <a:pt x="208" y="1013"/>
                    <a:pt x="231" y="1074"/>
                    <a:pt x="254" y="1128"/>
                  </a:cubicBezTo>
                  <a:cubicBezTo>
                    <a:pt x="277" y="1182"/>
                    <a:pt x="308" y="1236"/>
                    <a:pt x="331" y="1289"/>
                  </a:cubicBezTo>
                  <a:cubicBezTo>
                    <a:pt x="354" y="1343"/>
                    <a:pt x="384" y="1389"/>
                    <a:pt x="407" y="1435"/>
                  </a:cubicBezTo>
                  <a:cubicBezTo>
                    <a:pt x="438" y="1489"/>
                    <a:pt x="461" y="1527"/>
                    <a:pt x="484" y="1566"/>
                  </a:cubicBezTo>
                  <a:cubicBezTo>
                    <a:pt x="507" y="1604"/>
                    <a:pt x="530" y="1635"/>
                    <a:pt x="553" y="1665"/>
                  </a:cubicBezTo>
                  <a:cubicBezTo>
                    <a:pt x="576" y="1696"/>
                    <a:pt x="591" y="1727"/>
                    <a:pt x="615" y="1750"/>
                  </a:cubicBezTo>
                  <a:lnTo>
                    <a:pt x="661" y="1811"/>
                  </a:lnTo>
                  <a:lnTo>
                    <a:pt x="615" y="1742"/>
                  </a:lnTo>
                  <a:cubicBezTo>
                    <a:pt x="599" y="1727"/>
                    <a:pt x="576" y="1696"/>
                    <a:pt x="561" y="1665"/>
                  </a:cubicBezTo>
                  <a:cubicBezTo>
                    <a:pt x="538" y="1635"/>
                    <a:pt x="515" y="1596"/>
                    <a:pt x="492" y="1558"/>
                  </a:cubicBezTo>
                  <a:cubicBezTo>
                    <a:pt x="469" y="1520"/>
                    <a:pt x="438" y="1481"/>
                    <a:pt x="415" y="1435"/>
                  </a:cubicBezTo>
                  <a:cubicBezTo>
                    <a:pt x="392" y="1389"/>
                    <a:pt x="361" y="1335"/>
                    <a:pt x="338" y="1282"/>
                  </a:cubicBezTo>
                  <a:cubicBezTo>
                    <a:pt x="315" y="1236"/>
                    <a:pt x="292" y="1182"/>
                    <a:pt x="269" y="1121"/>
                  </a:cubicBezTo>
                  <a:cubicBezTo>
                    <a:pt x="246" y="1067"/>
                    <a:pt x="223" y="1013"/>
                    <a:pt x="200" y="952"/>
                  </a:cubicBezTo>
                  <a:cubicBezTo>
                    <a:pt x="177" y="898"/>
                    <a:pt x="162" y="837"/>
                    <a:pt x="146" y="783"/>
                  </a:cubicBezTo>
                  <a:cubicBezTo>
                    <a:pt x="131" y="721"/>
                    <a:pt x="108" y="668"/>
                    <a:pt x="100" y="606"/>
                  </a:cubicBezTo>
                  <a:cubicBezTo>
                    <a:pt x="85" y="553"/>
                    <a:pt x="70" y="499"/>
                    <a:pt x="62" y="445"/>
                  </a:cubicBezTo>
                  <a:cubicBezTo>
                    <a:pt x="54" y="399"/>
                    <a:pt x="39" y="353"/>
                    <a:pt x="39" y="299"/>
                  </a:cubicBezTo>
                  <a:cubicBezTo>
                    <a:pt x="31" y="253"/>
                    <a:pt x="24" y="215"/>
                    <a:pt x="16" y="177"/>
                  </a:cubicBezTo>
                  <a:cubicBezTo>
                    <a:pt x="16" y="138"/>
                    <a:pt x="8" y="108"/>
                    <a:pt x="8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4685230" y="4353567"/>
              <a:ext cx="66611" cy="42944"/>
            </a:xfrm>
            <a:custGeom>
              <a:avLst/>
              <a:gdLst/>
              <a:ahLst/>
              <a:cxnLst/>
              <a:rect l="l" t="t" r="r" b="b"/>
              <a:pathLst>
                <a:path w="1168" h="753" extrusionOk="0">
                  <a:moveTo>
                    <a:pt x="1167" y="1"/>
                  </a:moveTo>
                  <a:lnTo>
                    <a:pt x="1113" y="24"/>
                  </a:lnTo>
                  <a:cubicBezTo>
                    <a:pt x="1083" y="39"/>
                    <a:pt x="1029" y="62"/>
                    <a:pt x="975" y="93"/>
                  </a:cubicBezTo>
                  <a:lnTo>
                    <a:pt x="876" y="139"/>
                  </a:lnTo>
                  <a:cubicBezTo>
                    <a:pt x="845" y="162"/>
                    <a:pt x="807" y="177"/>
                    <a:pt x="776" y="200"/>
                  </a:cubicBezTo>
                  <a:cubicBezTo>
                    <a:pt x="707" y="246"/>
                    <a:pt x="630" y="292"/>
                    <a:pt x="561" y="338"/>
                  </a:cubicBezTo>
                  <a:cubicBezTo>
                    <a:pt x="415" y="431"/>
                    <a:pt x="269" y="538"/>
                    <a:pt x="177" y="615"/>
                  </a:cubicBezTo>
                  <a:cubicBezTo>
                    <a:pt x="152" y="636"/>
                    <a:pt x="129" y="655"/>
                    <a:pt x="109" y="672"/>
                  </a:cubicBezTo>
                  <a:lnTo>
                    <a:pt x="109" y="672"/>
                  </a:lnTo>
                  <a:cubicBezTo>
                    <a:pt x="129" y="657"/>
                    <a:pt x="152" y="640"/>
                    <a:pt x="177" y="622"/>
                  </a:cubicBezTo>
                  <a:cubicBezTo>
                    <a:pt x="277" y="546"/>
                    <a:pt x="423" y="446"/>
                    <a:pt x="569" y="354"/>
                  </a:cubicBezTo>
                  <a:cubicBezTo>
                    <a:pt x="714" y="262"/>
                    <a:pt x="868" y="170"/>
                    <a:pt x="975" y="108"/>
                  </a:cubicBezTo>
                  <a:lnTo>
                    <a:pt x="1167" y="1"/>
                  </a:lnTo>
                  <a:close/>
                  <a:moveTo>
                    <a:pt x="109" y="672"/>
                  </a:moveTo>
                  <a:lnTo>
                    <a:pt x="109" y="672"/>
                  </a:lnTo>
                  <a:cubicBezTo>
                    <a:pt x="41" y="721"/>
                    <a:pt x="1" y="753"/>
                    <a:pt x="1" y="753"/>
                  </a:cubicBezTo>
                  <a:lnTo>
                    <a:pt x="8" y="753"/>
                  </a:lnTo>
                  <a:cubicBezTo>
                    <a:pt x="8" y="753"/>
                    <a:pt x="47" y="723"/>
                    <a:pt x="109" y="672"/>
                  </a:cubicBez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4541684" y="4605243"/>
              <a:ext cx="43856" cy="84062"/>
            </a:xfrm>
            <a:custGeom>
              <a:avLst/>
              <a:gdLst/>
              <a:ahLst/>
              <a:cxnLst/>
              <a:rect l="l" t="t" r="r" b="b"/>
              <a:pathLst>
                <a:path w="769" h="1474" extrusionOk="0">
                  <a:moveTo>
                    <a:pt x="1" y="0"/>
                  </a:moveTo>
                  <a:cubicBezTo>
                    <a:pt x="1" y="0"/>
                    <a:pt x="1" y="23"/>
                    <a:pt x="8" y="69"/>
                  </a:cubicBezTo>
                  <a:cubicBezTo>
                    <a:pt x="8" y="100"/>
                    <a:pt x="16" y="123"/>
                    <a:pt x="24" y="154"/>
                  </a:cubicBezTo>
                  <a:cubicBezTo>
                    <a:pt x="24" y="185"/>
                    <a:pt x="31" y="215"/>
                    <a:pt x="47" y="254"/>
                  </a:cubicBezTo>
                  <a:cubicBezTo>
                    <a:pt x="54" y="292"/>
                    <a:pt x="70" y="338"/>
                    <a:pt x="85" y="376"/>
                  </a:cubicBezTo>
                  <a:cubicBezTo>
                    <a:pt x="93" y="422"/>
                    <a:pt x="116" y="469"/>
                    <a:pt x="131" y="515"/>
                  </a:cubicBezTo>
                  <a:cubicBezTo>
                    <a:pt x="154" y="561"/>
                    <a:pt x="177" y="607"/>
                    <a:pt x="200" y="653"/>
                  </a:cubicBezTo>
                  <a:cubicBezTo>
                    <a:pt x="223" y="691"/>
                    <a:pt x="254" y="745"/>
                    <a:pt x="277" y="791"/>
                  </a:cubicBezTo>
                  <a:cubicBezTo>
                    <a:pt x="377" y="952"/>
                    <a:pt x="492" y="1113"/>
                    <a:pt x="607" y="1267"/>
                  </a:cubicBezTo>
                  <a:cubicBezTo>
                    <a:pt x="707" y="1397"/>
                    <a:pt x="768" y="1474"/>
                    <a:pt x="768" y="1474"/>
                  </a:cubicBezTo>
                  <a:cubicBezTo>
                    <a:pt x="768" y="1474"/>
                    <a:pt x="707" y="1389"/>
                    <a:pt x="615" y="1267"/>
                  </a:cubicBezTo>
                  <a:cubicBezTo>
                    <a:pt x="569" y="1205"/>
                    <a:pt x="515" y="1128"/>
                    <a:pt x="453" y="1044"/>
                  </a:cubicBezTo>
                  <a:cubicBezTo>
                    <a:pt x="392" y="967"/>
                    <a:pt x="346" y="875"/>
                    <a:pt x="292" y="783"/>
                  </a:cubicBezTo>
                  <a:cubicBezTo>
                    <a:pt x="269" y="737"/>
                    <a:pt x="239" y="691"/>
                    <a:pt x="215" y="645"/>
                  </a:cubicBezTo>
                  <a:cubicBezTo>
                    <a:pt x="192" y="599"/>
                    <a:pt x="169" y="545"/>
                    <a:pt x="154" y="507"/>
                  </a:cubicBezTo>
                  <a:cubicBezTo>
                    <a:pt x="131" y="469"/>
                    <a:pt x="116" y="415"/>
                    <a:pt x="100" y="376"/>
                  </a:cubicBezTo>
                  <a:cubicBezTo>
                    <a:pt x="85" y="330"/>
                    <a:pt x="70" y="292"/>
                    <a:pt x="62" y="254"/>
                  </a:cubicBezTo>
                  <a:cubicBezTo>
                    <a:pt x="54" y="238"/>
                    <a:pt x="47" y="215"/>
                    <a:pt x="47" y="200"/>
                  </a:cubicBezTo>
                  <a:cubicBezTo>
                    <a:pt x="39" y="185"/>
                    <a:pt x="31" y="169"/>
                    <a:pt x="31" y="154"/>
                  </a:cubicBezTo>
                  <a:cubicBezTo>
                    <a:pt x="24" y="131"/>
                    <a:pt x="16" y="92"/>
                    <a:pt x="16" y="6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4605159" y="4619672"/>
              <a:ext cx="91077" cy="71402"/>
            </a:xfrm>
            <a:custGeom>
              <a:avLst/>
              <a:gdLst/>
              <a:ahLst/>
              <a:cxnLst/>
              <a:rect l="l" t="t" r="r" b="b"/>
              <a:pathLst>
                <a:path w="1597" h="1252" extrusionOk="0">
                  <a:moveTo>
                    <a:pt x="1597" y="1"/>
                  </a:moveTo>
                  <a:lnTo>
                    <a:pt x="1535" y="77"/>
                  </a:lnTo>
                  <a:cubicBezTo>
                    <a:pt x="1504" y="123"/>
                    <a:pt x="1451" y="192"/>
                    <a:pt x="1389" y="277"/>
                  </a:cubicBezTo>
                  <a:cubicBezTo>
                    <a:pt x="1359" y="315"/>
                    <a:pt x="1328" y="361"/>
                    <a:pt x="1290" y="400"/>
                  </a:cubicBezTo>
                  <a:cubicBezTo>
                    <a:pt x="1251" y="446"/>
                    <a:pt x="1213" y="499"/>
                    <a:pt x="1167" y="545"/>
                  </a:cubicBezTo>
                  <a:cubicBezTo>
                    <a:pt x="1082" y="638"/>
                    <a:pt x="983" y="730"/>
                    <a:pt x="883" y="814"/>
                  </a:cubicBezTo>
                  <a:cubicBezTo>
                    <a:pt x="829" y="860"/>
                    <a:pt x="775" y="899"/>
                    <a:pt x="714" y="937"/>
                  </a:cubicBezTo>
                  <a:cubicBezTo>
                    <a:pt x="660" y="968"/>
                    <a:pt x="607" y="1006"/>
                    <a:pt x="553" y="1037"/>
                  </a:cubicBezTo>
                  <a:cubicBezTo>
                    <a:pt x="492" y="1067"/>
                    <a:pt x="438" y="1090"/>
                    <a:pt x="384" y="1113"/>
                  </a:cubicBezTo>
                  <a:cubicBezTo>
                    <a:pt x="330" y="1144"/>
                    <a:pt x="284" y="1159"/>
                    <a:pt x="231" y="1182"/>
                  </a:cubicBezTo>
                  <a:cubicBezTo>
                    <a:pt x="185" y="1198"/>
                    <a:pt x="139" y="1213"/>
                    <a:pt x="100" y="1221"/>
                  </a:cubicBezTo>
                  <a:cubicBezTo>
                    <a:pt x="69" y="1236"/>
                    <a:pt x="23" y="1244"/>
                    <a:pt x="0" y="1252"/>
                  </a:cubicBezTo>
                  <a:cubicBezTo>
                    <a:pt x="31" y="1244"/>
                    <a:pt x="62" y="1236"/>
                    <a:pt x="100" y="1228"/>
                  </a:cubicBezTo>
                  <a:cubicBezTo>
                    <a:pt x="146" y="1213"/>
                    <a:pt x="185" y="1198"/>
                    <a:pt x="238" y="1182"/>
                  </a:cubicBezTo>
                  <a:cubicBezTo>
                    <a:pt x="284" y="1167"/>
                    <a:pt x="330" y="1144"/>
                    <a:pt x="392" y="1121"/>
                  </a:cubicBezTo>
                  <a:cubicBezTo>
                    <a:pt x="445" y="1098"/>
                    <a:pt x="499" y="1075"/>
                    <a:pt x="553" y="1044"/>
                  </a:cubicBezTo>
                  <a:cubicBezTo>
                    <a:pt x="614" y="1014"/>
                    <a:pt x="668" y="983"/>
                    <a:pt x="722" y="952"/>
                  </a:cubicBezTo>
                  <a:cubicBezTo>
                    <a:pt x="783" y="914"/>
                    <a:pt x="837" y="875"/>
                    <a:pt x="891" y="829"/>
                  </a:cubicBezTo>
                  <a:cubicBezTo>
                    <a:pt x="944" y="791"/>
                    <a:pt x="998" y="745"/>
                    <a:pt x="1044" y="699"/>
                  </a:cubicBezTo>
                  <a:cubicBezTo>
                    <a:pt x="1098" y="653"/>
                    <a:pt x="1144" y="607"/>
                    <a:pt x="1182" y="561"/>
                  </a:cubicBezTo>
                  <a:cubicBezTo>
                    <a:pt x="1228" y="515"/>
                    <a:pt x="1267" y="461"/>
                    <a:pt x="1305" y="415"/>
                  </a:cubicBezTo>
                  <a:cubicBezTo>
                    <a:pt x="1343" y="369"/>
                    <a:pt x="1374" y="331"/>
                    <a:pt x="1397" y="285"/>
                  </a:cubicBezTo>
                  <a:cubicBezTo>
                    <a:pt x="1458" y="208"/>
                    <a:pt x="1512" y="131"/>
                    <a:pt x="1543" y="85"/>
                  </a:cubicBezTo>
                  <a:lnTo>
                    <a:pt x="1597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4530335" y="4622751"/>
              <a:ext cx="56916" cy="69634"/>
            </a:xfrm>
            <a:custGeom>
              <a:avLst/>
              <a:gdLst/>
              <a:ahLst/>
              <a:cxnLst/>
              <a:rect l="l" t="t" r="r" b="b"/>
              <a:pathLst>
                <a:path w="998" h="1221" extrusionOk="0">
                  <a:moveTo>
                    <a:pt x="0" y="0"/>
                  </a:moveTo>
                  <a:lnTo>
                    <a:pt x="15" y="69"/>
                  </a:lnTo>
                  <a:cubicBezTo>
                    <a:pt x="23" y="92"/>
                    <a:pt x="31" y="115"/>
                    <a:pt x="38" y="146"/>
                  </a:cubicBezTo>
                  <a:cubicBezTo>
                    <a:pt x="46" y="177"/>
                    <a:pt x="54" y="208"/>
                    <a:pt x="69" y="238"/>
                  </a:cubicBezTo>
                  <a:cubicBezTo>
                    <a:pt x="85" y="277"/>
                    <a:pt x="100" y="315"/>
                    <a:pt x="115" y="353"/>
                  </a:cubicBezTo>
                  <a:cubicBezTo>
                    <a:pt x="138" y="392"/>
                    <a:pt x="161" y="438"/>
                    <a:pt x="177" y="476"/>
                  </a:cubicBezTo>
                  <a:cubicBezTo>
                    <a:pt x="200" y="522"/>
                    <a:pt x="230" y="561"/>
                    <a:pt x="261" y="599"/>
                  </a:cubicBezTo>
                  <a:cubicBezTo>
                    <a:pt x="292" y="645"/>
                    <a:pt x="322" y="683"/>
                    <a:pt x="353" y="722"/>
                  </a:cubicBezTo>
                  <a:cubicBezTo>
                    <a:pt x="391" y="760"/>
                    <a:pt x="422" y="798"/>
                    <a:pt x="461" y="837"/>
                  </a:cubicBezTo>
                  <a:cubicBezTo>
                    <a:pt x="491" y="875"/>
                    <a:pt x="530" y="906"/>
                    <a:pt x="568" y="937"/>
                  </a:cubicBezTo>
                  <a:cubicBezTo>
                    <a:pt x="592" y="961"/>
                    <a:pt x="621" y="985"/>
                    <a:pt x="650" y="1005"/>
                  </a:cubicBezTo>
                  <a:lnTo>
                    <a:pt x="650" y="1005"/>
                  </a:lnTo>
                  <a:cubicBezTo>
                    <a:pt x="623" y="981"/>
                    <a:pt x="593" y="960"/>
                    <a:pt x="568" y="929"/>
                  </a:cubicBezTo>
                  <a:cubicBezTo>
                    <a:pt x="530" y="898"/>
                    <a:pt x="491" y="868"/>
                    <a:pt x="461" y="829"/>
                  </a:cubicBezTo>
                  <a:cubicBezTo>
                    <a:pt x="422" y="791"/>
                    <a:pt x="391" y="752"/>
                    <a:pt x="361" y="714"/>
                  </a:cubicBezTo>
                  <a:cubicBezTo>
                    <a:pt x="338" y="676"/>
                    <a:pt x="299" y="637"/>
                    <a:pt x="276" y="591"/>
                  </a:cubicBezTo>
                  <a:cubicBezTo>
                    <a:pt x="253" y="553"/>
                    <a:pt x="223" y="507"/>
                    <a:pt x="200" y="468"/>
                  </a:cubicBezTo>
                  <a:cubicBezTo>
                    <a:pt x="177" y="430"/>
                    <a:pt x="154" y="392"/>
                    <a:pt x="138" y="346"/>
                  </a:cubicBezTo>
                  <a:cubicBezTo>
                    <a:pt x="115" y="307"/>
                    <a:pt x="100" y="277"/>
                    <a:pt x="85" y="238"/>
                  </a:cubicBezTo>
                  <a:cubicBezTo>
                    <a:pt x="69" y="200"/>
                    <a:pt x="54" y="169"/>
                    <a:pt x="46" y="138"/>
                  </a:cubicBezTo>
                  <a:cubicBezTo>
                    <a:pt x="38" y="115"/>
                    <a:pt x="31" y="85"/>
                    <a:pt x="23" y="62"/>
                  </a:cubicBezTo>
                  <a:lnTo>
                    <a:pt x="0" y="0"/>
                  </a:lnTo>
                  <a:close/>
                  <a:moveTo>
                    <a:pt x="650" y="1005"/>
                  </a:moveTo>
                  <a:cubicBezTo>
                    <a:pt x="656" y="1010"/>
                    <a:pt x="662" y="1015"/>
                    <a:pt x="668" y="1021"/>
                  </a:cubicBezTo>
                  <a:cubicBezTo>
                    <a:pt x="695" y="1041"/>
                    <a:pt x="727" y="1067"/>
                    <a:pt x="756" y="1084"/>
                  </a:cubicBezTo>
                  <a:lnTo>
                    <a:pt x="756" y="1084"/>
                  </a:lnTo>
                  <a:cubicBezTo>
                    <a:pt x="729" y="1065"/>
                    <a:pt x="700" y="1045"/>
                    <a:pt x="675" y="1021"/>
                  </a:cubicBezTo>
                  <a:cubicBezTo>
                    <a:pt x="667" y="1016"/>
                    <a:pt x="659" y="1011"/>
                    <a:pt x="650" y="1005"/>
                  </a:cubicBezTo>
                  <a:close/>
                  <a:moveTo>
                    <a:pt x="756" y="1084"/>
                  </a:moveTo>
                  <a:cubicBezTo>
                    <a:pt x="762" y="1088"/>
                    <a:pt x="769" y="1093"/>
                    <a:pt x="775" y="1098"/>
                  </a:cubicBezTo>
                  <a:cubicBezTo>
                    <a:pt x="780" y="1100"/>
                    <a:pt x="784" y="1102"/>
                    <a:pt x="788" y="1105"/>
                  </a:cubicBezTo>
                  <a:lnTo>
                    <a:pt x="788" y="1105"/>
                  </a:lnTo>
                  <a:cubicBezTo>
                    <a:pt x="782" y="1100"/>
                    <a:pt x="775" y="1095"/>
                    <a:pt x="768" y="1090"/>
                  </a:cubicBezTo>
                  <a:cubicBezTo>
                    <a:pt x="764" y="1088"/>
                    <a:pt x="760" y="1086"/>
                    <a:pt x="756" y="1084"/>
                  </a:cubicBezTo>
                  <a:close/>
                  <a:moveTo>
                    <a:pt x="788" y="1105"/>
                  </a:moveTo>
                  <a:cubicBezTo>
                    <a:pt x="812" y="1120"/>
                    <a:pt x="834" y="1134"/>
                    <a:pt x="852" y="1151"/>
                  </a:cubicBezTo>
                  <a:lnTo>
                    <a:pt x="921" y="1190"/>
                  </a:lnTo>
                  <a:lnTo>
                    <a:pt x="998" y="1221"/>
                  </a:lnTo>
                  <a:lnTo>
                    <a:pt x="998" y="1221"/>
                  </a:lnTo>
                  <a:lnTo>
                    <a:pt x="936" y="1190"/>
                  </a:lnTo>
                  <a:cubicBezTo>
                    <a:pt x="913" y="1174"/>
                    <a:pt x="890" y="1167"/>
                    <a:pt x="860" y="1151"/>
                  </a:cubicBezTo>
                  <a:cubicBezTo>
                    <a:pt x="840" y="1138"/>
                    <a:pt x="815" y="1120"/>
                    <a:pt x="788" y="1105"/>
                  </a:cubicBez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4525487" y="4734759"/>
              <a:ext cx="58741" cy="47335"/>
            </a:xfrm>
            <a:custGeom>
              <a:avLst/>
              <a:gdLst/>
              <a:ahLst/>
              <a:cxnLst/>
              <a:rect l="l" t="t" r="r" b="b"/>
              <a:pathLst>
                <a:path w="1030" h="830" extrusionOk="0">
                  <a:moveTo>
                    <a:pt x="1" y="1"/>
                  </a:moveTo>
                  <a:lnTo>
                    <a:pt x="39" y="47"/>
                  </a:lnTo>
                  <a:cubicBezTo>
                    <a:pt x="62" y="70"/>
                    <a:pt x="100" y="108"/>
                    <a:pt x="139" y="154"/>
                  </a:cubicBezTo>
                  <a:cubicBezTo>
                    <a:pt x="162" y="177"/>
                    <a:pt x="185" y="200"/>
                    <a:pt x="216" y="223"/>
                  </a:cubicBezTo>
                  <a:cubicBezTo>
                    <a:pt x="239" y="247"/>
                    <a:pt x="269" y="277"/>
                    <a:pt x="292" y="300"/>
                  </a:cubicBezTo>
                  <a:cubicBezTo>
                    <a:pt x="354" y="354"/>
                    <a:pt x="415" y="408"/>
                    <a:pt x="484" y="454"/>
                  </a:cubicBezTo>
                  <a:cubicBezTo>
                    <a:pt x="615" y="561"/>
                    <a:pt x="745" y="653"/>
                    <a:pt x="853" y="722"/>
                  </a:cubicBezTo>
                  <a:cubicBezTo>
                    <a:pt x="952" y="784"/>
                    <a:pt x="1029" y="830"/>
                    <a:pt x="1029" y="830"/>
                  </a:cubicBezTo>
                  <a:cubicBezTo>
                    <a:pt x="1029" y="830"/>
                    <a:pt x="952" y="784"/>
                    <a:pt x="853" y="715"/>
                  </a:cubicBezTo>
                  <a:cubicBezTo>
                    <a:pt x="753" y="646"/>
                    <a:pt x="615" y="546"/>
                    <a:pt x="492" y="446"/>
                  </a:cubicBezTo>
                  <a:cubicBezTo>
                    <a:pt x="361" y="339"/>
                    <a:pt x="246" y="231"/>
                    <a:pt x="154" y="1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4528567" y="4748333"/>
              <a:ext cx="51270" cy="32450"/>
            </a:xfrm>
            <a:custGeom>
              <a:avLst/>
              <a:gdLst/>
              <a:ahLst/>
              <a:cxnLst/>
              <a:rect l="l" t="t" r="r" b="b"/>
              <a:pathLst>
                <a:path w="899" h="569" extrusionOk="0">
                  <a:moveTo>
                    <a:pt x="0" y="1"/>
                  </a:moveTo>
                  <a:lnTo>
                    <a:pt x="31" y="39"/>
                  </a:lnTo>
                  <a:cubicBezTo>
                    <a:pt x="39" y="47"/>
                    <a:pt x="54" y="62"/>
                    <a:pt x="69" y="78"/>
                  </a:cubicBezTo>
                  <a:cubicBezTo>
                    <a:pt x="77" y="93"/>
                    <a:pt x="100" y="116"/>
                    <a:pt x="116" y="131"/>
                  </a:cubicBezTo>
                  <a:cubicBezTo>
                    <a:pt x="131" y="147"/>
                    <a:pt x="154" y="170"/>
                    <a:pt x="177" y="193"/>
                  </a:cubicBezTo>
                  <a:cubicBezTo>
                    <a:pt x="200" y="208"/>
                    <a:pt x="231" y="231"/>
                    <a:pt x="254" y="254"/>
                  </a:cubicBezTo>
                  <a:cubicBezTo>
                    <a:pt x="307" y="292"/>
                    <a:pt x="361" y="331"/>
                    <a:pt x="422" y="369"/>
                  </a:cubicBezTo>
                  <a:cubicBezTo>
                    <a:pt x="484" y="408"/>
                    <a:pt x="545" y="438"/>
                    <a:pt x="607" y="461"/>
                  </a:cubicBezTo>
                  <a:cubicBezTo>
                    <a:pt x="637" y="477"/>
                    <a:pt x="668" y="492"/>
                    <a:pt x="699" y="500"/>
                  </a:cubicBezTo>
                  <a:lnTo>
                    <a:pt x="775" y="530"/>
                  </a:lnTo>
                  <a:cubicBezTo>
                    <a:pt x="829" y="546"/>
                    <a:pt x="875" y="561"/>
                    <a:pt x="898" y="569"/>
                  </a:cubicBezTo>
                  <a:cubicBezTo>
                    <a:pt x="883" y="561"/>
                    <a:pt x="837" y="546"/>
                    <a:pt x="783" y="530"/>
                  </a:cubicBezTo>
                  <a:cubicBezTo>
                    <a:pt x="760" y="523"/>
                    <a:pt x="729" y="507"/>
                    <a:pt x="706" y="500"/>
                  </a:cubicBezTo>
                  <a:lnTo>
                    <a:pt x="614" y="454"/>
                  </a:lnTo>
                  <a:cubicBezTo>
                    <a:pt x="492" y="392"/>
                    <a:pt x="376" y="323"/>
                    <a:pt x="269" y="239"/>
                  </a:cubicBezTo>
                  <a:cubicBezTo>
                    <a:pt x="215" y="193"/>
                    <a:pt x="177" y="154"/>
                    <a:pt x="131" y="116"/>
                  </a:cubicBezTo>
                  <a:cubicBezTo>
                    <a:pt x="85" y="85"/>
                    <a:pt x="62" y="55"/>
                    <a:pt x="31" y="3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4591586" y="4743086"/>
              <a:ext cx="58684" cy="44255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1029" y="1"/>
                  </a:moveTo>
                  <a:cubicBezTo>
                    <a:pt x="1029" y="1"/>
                    <a:pt x="960" y="39"/>
                    <a:pt x="852" y="101"/>
                  </a:cubicBezTo>
                  <a:lnTo>
                    <a:pt x="776" y="154"/>
                  </a:lnTo>
                  <a:cubicBezTo>
                    <a:pt x="745" y="177"/>
                    <a:pt x="714" y="200"/>
                    <a:pt x="683" y="223"/>
                  </a:cubicBezTo>
                  <a:cubicBezTo>
                    <a:pt x="622" y="262"/>
                    <a:pt x="553" y="315"/>
                    <a:pt x="492" y="361"/>
                  </a:cubicBezTo>
                  <a:cubicBezTo>
                    <a:pt x="361" y="461"/>
                    <a:pt x="238" y="561"/>
                    <a:pt x="146" y="645"/>
                  </a:cubicBezTo>
                  <a:cubicBezTo>
                    <a:pt x="54" y="722"/>
                    <a:pt x="0" y="776"/>
                    <a:pt x="0" y="776"/>
                  </a:cubicBezTo>
                  <a:cubicBezTo>
                    <a:pt x="0" y="776"/>
                    <a:pt x="238" y="569"/>
                    <a:pt x="499" y="377"/>
                  </a:cubicBezTo>
                  <a:cubicBezTo>
                    <a:pt x="630" y="277"/>
                    <a:pt x="768" y="185"/>
                    <a:pt x="860" y="116"/>
                  </a:cubicBezTo>
                  <a:lnTo>
                    <a:pt x="1029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solidFill>
          <a:schemeClr val="accent2"/>
        </a:solidFill>
        <a:effectLst/>
      </p:bgPr>
    </p:bg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" name="Google Shape;1844;p36"/>
          <p:cNvGrpSpPr/>
          <p:nvPr/>
        </p:nvGrpSpPr>
        <p:grpSpPr>
          <a:xfrm rot="-5400000" flipH="1">
            <a:off x="6339586" y="2308536"/>
            <a:ext cx="5237515" cy="526432"/>
            <a:chOff x="-120321" y="4710043"/>
            <a:chExt cx="9413219" cy="526432"/>
          </a:xfrm>
        </p:grpSpPr>
        <p:sp>
          <p:nvSpPr>
            <p:cNvPr id="1845" name="Google Shape;1845;p36"/>
            <p:cNvSpPr/>
            <p:nvPr/>
          </p:nvSpPr>
          <p:spPr>
            <a:xfrm>
              <a:off x="-93125" y="4717150"/>
              <a:ext cx="4262175" cy="498775"/>
            </a:xfrm>
            <a:custGeom>
              <a:avLst/>
              <a:gdLst/>
              <a:ahLst/>
              <a:cxnLst/>
              <a:rect l="l" t="t" r="r" b="b"/>
              <a:pathLst>
                <a:path w="170487" h="19951" extrusionOk="0">
                  <a:moveTo>
                    <a:pt x="1492" y="7965"/>
                  </a:moveTo>
                  <a:lnTo>
                    <a:pt x="1410" y="4675"/>
                  </a:lnTo>
                  <a:lnTo>
                    <a:pt x="1329" y="1955"/>
                  </a:lnTo>
                  <a:lnTo>
                    <a:pt x="1126" y="614"/>
                  </a:lnTo>
                  <a:lnTo>
                    <a:pt x="0" y="1216"/>
                  </a:lnTo>
                  <a:lnTo>
                    <a:pt x="38348" y="1034"/>
                  </a:lnTo>
                  <a:lnTo>
                    <a:pt x="44030" y="2674"/>
                  </a:lnTo>
                  <a:lnTo>
                    <a:pt x="51457" y="0"/>
                  </a:lnTo>
                  <a:lnTo>
                    <a:pt x="67161" y="6501"/>
                  </a:lnTo>
                  <a:lnTo>
                    <a:pt x="75479" y="3221"/>
                  </a:lnTo>
                  <a:lnTo>
                    <a:pt x="84406" y="3403"/>
                  </a:lnTo>
                  <a:lnTo>
                    <a:pt x="90912" y="3211"/>
                  </a:lnTo>
                  <a:lnTo>
                    <a:pt x="98781" y="191"/>
                  </a:lnTo>
                  <a:lnTo>
                    <a:pt x="108349" y="1945"/>
                  </a:lnTo>
                  <a:lnTo>
                    <a:pt x="118493" y="1945"/>
                  </a:lnTo>
                  <a:lnTo>
                    <a:pt x="123565" y="3768"/>
                  </a:lnTo>
                  <a:lnTo>
                    <a:pt x="128030" y="3221"/>
                  </a:lnTo>
                  <a:lnTo>
                    <a:pt x="140407" y="670"/>
                  </a:lnTo>
                  <a:lnTo>
                    <a:pt x="162929" y="852"/>
                  </a:lnTo>
                  <a:lnTo>
                    <a:pt x="170487" y="2289"/>
                  </a:lnTo>
                  <a:lnTo>
                    <a:pt x="169939" y="16024"/>
                  </a:lnTo>
                  <a:lnTo>
                    <a:pt x="163440" y="16327"/>
                  </a:lnTo>
                  <a:lnTo>
                    <a:pt x="155912" y="17535"/>
                  </a:lnTo>
                  <a:lnTo>
                    <a:pt x="148386" y="17535"/>
                  </a:lnTo>
                  <a:lnTo>
                    <a:pt x="138466" y="18139"/>
                  </a:lnTo>
                  <a:lnTo>
                    <a:pt x="128202" y="19045"/>
                  </a:lnTo>
                  <a:lnTo>
                    <a:pt x="118622" y="19347"/>
                  </a:lnTo>
                  <a:lnTo>
                    <a:pt x="108701" y="19045"/>
                  </a:lnTo>
                  <a:lnTo>
                    <a:pt x="101176" y="19951"/>
                  </a:lnTo>
                  <a:lnTo>
                    <a:pt x="95701" y="19045"/>
                  </a:lnTo>
                  <a:lnTo>
                    <a:pt x="88517" y="19045"/>
                  </a:lnTo>
                  <a:lnTo>
                    <a:pt x="77227" y="18807"/>
                  </a:lnTo>
                  <a:lnTo>
                    <a:pt x="66964" y="18203"/>
                  </a:lnTo>
                  <a:lnTo>
                    <a:pt x="60464" y="17966"/>
                  </a:lnTo>
                  <a:lnTo>
                    <a:pt x="50884" y="17966"/>
                  </a:lnTo>
                  <a:lnTo>
                    <a:pt x="42674" y="18871"/>
                  </a:lnTo>
                  <a:lnTo>
                    <a:pt x="33779" y="19173"/>
                  </a:lnTo>
                  <a:lnTo>
                    <a:pt x="22147" y="19777"/>
                  </a:lnTo>
                  <a:lnTo>
                    <a:pt x="9489" y="19476"/>
                  </a:lnTo>
                  <a:lnTo>
                    <a:pt x="1432" y="194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46" name="Google Shape;1846;p36"/>
            <p:cNvSpPr/>
            <p:nvPr/>
          </p:nvSpPr>
          <p:spPr>
            <a:xfrm>
              <a:off x="4136200" y="4717150"/>
              <a:ext cx="5123575" cy="519325"/>
            </a:xfrm>
            <a:custGeom>
              <a:avLst/>
              <a:gdLst/>
              <a:ahLst/>
              <a:cxnLst/>
              <a:rect l="l" t="t" r="r" b="b"/>
              <a:pathLst>
                <a:path w="204943" h="20773" extrusionOk="0">
                  <a:moveTo>
                    <a:pt x="204207" y="16458"/>
                  </a:moveTo>
                  <a:lnTo>
                    <a:pt x="204943" y="12627"/>
                  </a:lnTo>
                  <a:lnTo>
                    <a:pt x="204837" y="8459"/>
                  </a:lnTo>
                  <a:lnTo>
                    <a:pt x="204522" y="5981"/>
                  </a:lnTo>
                  <a:lnTo>
                    <a:pt x="200987" y="1666"/>
                  </a:lnTo>
                  <a:lnTo>
                    <a:pt x="161640" y="487"/>
                  </a:lnTo>
                  <a:lnTo>
                    <a:pt x="154661" y="2246"/>
                  </a:lnTo>
                  <a:lnTo>
                    <a:pt x="144443" y="1660"/>
                  </a:lnTo>
                  <a:lnTo>
                    <a:pt x="126248" y="6350"/>
                  </a:lnTo>
                  <a:lnTo>
                    <a:pt x="115812" y="3250"/>
                  </a:lnTo>
                  <a:lnTo>
                    <a:pt x="105064" y="3028"/>
                  </a:lnTo>
                  <a:lnTo>
                    <a:pt x="95458" y="3900"/>
                  </a:lnTo>
                  <a:lnTo>
                    <a:pt x="86194" y="0"/>
                  </a:lnTo>
                  <a:lnTo>
                    <a:pt x="75654" y="1465"/>
                  </a:lnTo>
                  <a:lnTo>
                    <a:pt x="63193" y="1465"/>
                  </a:lnTo>
                  <a:lnTo>
                    <a:pt x="56963" y="3419"/>
                  </a:lnTo>
                  <a:lnTo>
                    <a:pt x="51479" y="2832"/>
                  </a:lnTo>
                  <a:lnTo>
                    <a:pt x="36276" y="97"/>
                  </a:lnTo>
                  <a:lnTo>
                    <a:pt x="8611" y="291"/>
                  </a:lnTo>
                  <a:lnTo>
                    <a:pt x="24" y="1788"/>
                  </a:lnTo>
                  <a:lnTo>
                    <a:pt x="0" y="16562"/>
                  </a:lnTo>
                  <a:lnTo>
                    <a:pt x="7984" y="16887"/>
                  </a:lnTo>
                  <a:lnTo>
                    <a:pt x="17229" y="18182"/>
                  </a:lnTo>
                  <a:lnTo>
                    <a:pt x="26474" y="18182"/>
                  </a:lnTo>
                  <a:lnTo>
                    <a:pt x="38661" y="18831"/>
                  </a:lnTo>
                  <a:lnTo>
                    <a:pt x="51268" y="19802"/>
                  </a:lnTo>
                  <a:lnTo>
                    <a:pt x="63035" y="20126"/>
                  </a:lnTo>
                  <a:lnTo>
                    <a:pt x="75221" y="19802"/>
                  </a:lnTo>
                  <a:lnTo>
                    <a:pt x="84466" y="20773"/>
                  </a:lnTo>
                  <a:lnTo>
                    <a:pt x="91190" y="19802"/>
                  </a:lnTo>
                  <a:lnTo>
                    <a:pt x="100015" y="19802"/>
                  </a:lnTo>
                  <a:lnTo>
                    <a:pt x="113882" y="19547"/>
                  </a:lnTo>
                  <a:lnTo>
                    <a:pt x="126489" y="18899"/>
                  </a:lnTo>
                  <a:lnTo>
                    <a:pt x="134474" y="18644"/>
                  </a:lnTo>
                  <a:lnTo>
                    <a:pt x="146241" y="18644"/>
                  </a:lnTo>
                  <a:lnTo>
                    <a:pt x="156326" y="19616"/>
                  </a:lnTo>
                  <a:lnTo>
                    <a:pt x="167252" y="19940"/>
                  </a:lnTo>
                  <a:lnTo>
                    <a:pt x="181540" y="20587"/>
                  </a:lnTo>
                  <a:lnTo>
                    <a:pt x="197088" y="20264"/>
                  </a:lnTo>
                  <a:lnTo>
                    <a:pt x="203812" y="203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47" name="Google Shape;1847;p36"/>
            <p:cNvSpPr/>
            <p:nvPr/>
          </p:nvSpPr>
          <p:spPr>
            <a:xfrm>
              <a:off x="-120321" y="4710043"/>
              <a:ext cx="9413219" cy="181801"/>
            </a:xfrm>
            <a:custGeom>
              <a:avLst/>
              <a:gdLst/>
              <a:ahLst/>
              <a:cxnLst/>
              <a:rect l="l" t="t" r="r" b="b"/>
              <a:pathLst>
                <a:path w="371660" h="7178" extrusionOk="0">
                  <a:moveTo>
                    <a:pt x="0" y="1306"/>
                  </a:moveTo>
                  <a:cubicBezTo>
                    <a:pt x="4917" y="1228"/>
                    <a:pt x="21957" y="640"/>
                    <a:pt x="29501" y="838"/>
                  </a:cubicBezTo>
                  <a:cubicBezTo>
                    <a:pt x="37045" y="1037"/>
                    <a:pt x="41461" y="2566"/>
                    <a:pt x="45263" y="2497"/>
                  </a:cubicBezTo>
                  <a:cubicBezTo>
                    <a:pt x="49065" y="2428"/>
                    <a:pt x="48513" y="-337"/>
                    <a:pt x="52315" y="423"/>
                  </a:cubicBezTo>
                  <a:cubicBezTo>
                    <a:pt x="56117" y="1184"/>
                    <a:pt x="64283" y="6360"/>
                    <a:pt x="68077" y="7060"/>
                  </a:cubicBezTo>
                  <a:cubicBezTo>
                    <a:pt x="71871" y="7760"/>
                    <a:pt x="72106" y="5132"/>
                    <a:pt x="75079" y="4625"/>
                  </a:cubicBezTo>
                  <a:cubicBezTo>
                    <a:pt x="78052" y="4118"/>
                    <a:pt x="81965" y="4789"/>
                    <a:pt x="85914" y="4019"/>
                  </a:cubicBezTo>
                  <a:cubicBezTo>
                    <a:pt x="89863" y="3250"/>
                    <a:pt x="95186" y="184"/>
                    <a:pt x="98772" y="8"/>
                  </a:cubicBezTo>
                  <a:cubicBezTo>
                    <a:pt x="102359" y="-167"/>
                    <a:pt x="104192" y="2681"/>
                    <a:pt x="107433" y="2966"/>
                  </a:cubicBezTo>
                  <a:cubicBezTo>
                    <a:pt x="110674" y="3252"/>
                    <a:pt x="114960" y="1661"/>
                    <a:pt x="118218" y="1721"/>
                  </a:cubicBezTo>
                  <a:cubicBezTo>
                    <a:pt x="121476" y="1781"/>
                    <a:pt x="123592" y="3189"/>
                    <a:pt x="126979" y="3327"/>
                  </a:cubicBezTo>
                  <a:cubicBezTo>
                    <a:pt x="130367" y="3465"/>
                    <a:pt x="133427" y="3035"/>
                    <a:pt x="138543" y="2551"/>
                  </a:cubicBezTo>
                  <a:cubicBezTo>
                    <a:pt x="143659" y="2067"/>
                    <a:pt x="151997" y="639"/>
                    <a:pt x="157674" y="423"/>
                  </a:cubicBezTo>
                  <a:cubicBezTo>
                    <a:pt x="163351" y="207"/>
                    <a:pt x="168321" y="1184"/>
                    <a:pt x="172607" y="1253"/>
                  </a:cubicBezTo>
                  <a:cubicBezTo>
                    <a:pt x="176893" y="1322"/>
                    <a:pt x="178552" y="976"/>
                    <a:pt x="183391" y="838"/>
                  </a:cubicBezTo>
                  <a:cubicBezTo>
                    <a:pt x="188230" y="700"/>
                    <a:pt x="195282" y="-199"/>
                    <a:pt x="201642" y="423"/>
                  </a:cubicBezTo>
                  <a:cubicBezTo>
                    <a:pt x="208002" y="1045"/>
                    <a:pt x="216584" y="4424"/>
                    <a:pt x="221553" y="4571"/>
                  </a:cubicBezTo>
                  <a:cubicBezTo>
                    <a:pt x="226522" y="4718"/>
                    <a:pt x="227932" y="1652"/>
                    <a:pt x="231458" y="1306"/>
                  </a:cubicBezTo>
                  <a:cubicBezTo>
                    <a:pt x="234984" y="960"/>
                    <a:pt x="239043" y="2497"/>
                    <a:pt x="242707" y="2497"/>
                  </a:cubicBezTo>
                  <a:cubicBezTo>
                    <a:pt x="246371" y="2497"/>
                    <a:pt x="250270" y="1021"/>
                    <a:pt x="253442" y="1306"/>
                  </a:cubicBezTo>
                  <a:cubicBezTo>
                    <a:pt x="256614" y="1592"/>
                    <a:pt x="257314" y="3726"/>
                    <a:pt x="261738" y="4210"/>
                  </a:cubicBezTo>
                  <a:cubicBezTo>
                    <a:pt x="266163" y="4694"/>
                    <a:pt x="275141" y="4012"/>
                    <a:pt x="279989" y="4210"/>
                  </a:cubicBezTo>
                  <a:cubicBezTo>
                    <a:pt x="284837" y="4409"/>
                    <a:pt x="285838" y="5963"/>
                    <a:pt x="290824" y="5401"/>
                  </a:cubicBezTo>
                  <a:cubicBezTo>
                    <a:pt x="295810" y="4839"/>
                    <a:pt x="305273" y="1253"/>
                    <a:pt x="309905" y="838"/>
                  </a:cubicBezTo>
                  <a:cubicBezTo>
                    <a:pt x="314537" y="423"/>
                    <a:pt x="315444" y="2834"/>
                    <a:pt x="318616" y="2912"/>
                  </a:cubicBezTo>
                  <a:cubicBezTo>
                    <a:pt x="321788" y="2990"/>
                    <a:pt x="320094" y="1228"/>
                    <a:pt x="328935" y="1306"/>
                  </a:cubicBezTo>
                  <a:cubicBezTo>
                    <a:pt x="337776" y="1384"/>
                    <a:pt x="364539" y="3034"/>
                    <a:pt x="371660" y="3380"/>
                  </a:cubicBez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848" name="Google Shape;1848;p36"/>
          <p:cNvGrpSpPr/>
          <p:nvPr/>
        </p:nvGrpSpPr>
        <p:grpSpPr>
          <a:xfrm rot="5400000">
            <a:off x="-2413064" y="2297111"/>
            <a:ext cx="5237515" cy="526432"/>
            <a:chOff x="-120321" y="4710043"/>
            <a:chExt cx="9413219" cy="526432"/>
          </a:xfrm>
        </p:grpSpPr>
        <p:sp>
          <p:nvSpPr>
            <p:cNvPr id="1849" name="Google Shape;1849;p36"/>
            <p:cNvSpPr/>
            <p:nvPr/>
          </p:nvSpPr>
          <p:spPr>
            <a:xfrm>
              <a:off x="-93125" y="4717150"/>
              <a:ext cx="4262175" cy="498775"/>
            </a:xfrm>
            <a:custGeom>
              <a:avLst/>
              <a:gdLst/>
              <a:ahLst/>
              <a:cxnLst/>
              <a:rect l="l" t="t" r="r" b="b"/>
              <a:pathLst>
                <a:path w="170487" h="19951" extrusionOk="0">
                  <a:moveTo>
                    <a:pt x="1492" y="7965"/>
                  </a:moveTo>
                  <a:lnTo>
                    <a:pt x="1410" y="4675"/>
                  </a:lnTo>
                  <a:lnTo>
                    <a:pt x="1329" y="1955"/>
                  </a:lnTo>
                  <a:lnTo>
                    <a:pt x="1126" y="614"/>
                  </a:lnTo>
                  <a:lnTo>
                    <a:pt x="0" y="1216"/>
                  </a:lnTo>
                  <a:lnTo>
                    <a:pt x="38348" y="1034"/>
                  </a:lnTo>
                  <a:lnTo>
                    <a:pt x="44030" y="2674"/>
                  </a:lnTo>
                  <a:lnTo>
                    <a:pt x="51457" y="0"/>
                  </a:lnTo>
                  <a:lnTo>
                    <a:pt x="67161" y="6501"/>
                  </a:lnTo>
                  <a:lnTo>
                    <a:pt x="75479" y="3221"/>
                  </a:lnTo>
                  <a:lnTo>
                    <a:pt x="84406" y="3403"/>
                  </a:lnTo>
                  <a:lnTo>
                    <a:pt x="90912" y="3211"/>
                  </a:lnTo>
                  <a:lnTo>
                    <a:pt x="98781" y="191"/>
                  </a:lnTo>
                  <a:lnTo>
                    <a:pt x="108349" y="1945"/>
                  </a:lnTo>
                  <a:lnTo>
                    <a:pt x="118493" y="1945"/>
                  </a:lnTo>
                  <a:lnTo>
                    <a:pt x="123565" y="3768"/>
                  </a:lnTo>
                  <a:lnTo>
                    <a:pt x="128030" y="3221"/>
                  </a:lnTo>
                  <a:lnTo>
                    <a:pt x="140407" y="670"/>
                  </a:lnTo>
                  <a:lnTo>
                    <a:pt x="162929" y="852"/>
                  </a:lnTo>
                  <a:lnTo>
                    <a:pt x="170487" y="2289"/>
                  </a:lnTo>
                  <a:lnTo>
                    <a:pt x="169939" y="16024"/>
                  </a:lnTo>
                  <a:lnTo>
                    <a:pt x="163440" y="16327"/>
                  </a:lnTo>
                  <a:lnTo>
                    <a:pt x="155912" y="17535"/>
                  </a:lnTo>
                  <a:lnTo>
                    <a:pt x="148386" y="17535"/>
                  </a:lnTo>
                  <a:lnTo>
                    <a:pt x="138466" y="18139"/>
                  </a:lnTo>
                  <a:lnTo>
                    <a:pt x="128202" y="19045"/>
                  </a:lnTo>
                  <a:lnTo>
                    <a:pt x="118622" y="19347"/>
                  </a:lnTo>
                  <a:lnTo>
                    <a:pt x="108701" y="19045"/>
                  </a:lnTo>
                  <a:lnTo>
                    <a:pt x="101176" y="19951"/>
                  </a:lnTo>
                  <a:lnTo>
                    <a:pt x="95701" y="19045"/>
                  </a:lnTo>
                  <a:lnTo>
                    <a:pt x="88517" y="19045"/>
                  </a:lnTo>
                  <a:lnTo>
                    <a:pt x="77227" y="18807"/>
                  </a:lnTo>
                  <a:lnTo>
                    <a:pt x="66964" y="18203"/>
                  </a:lnTo>
                  <a:lnTo>
                    <a:pt x="60464" y="17966"/>
                  </a:lnTo>
                  <a:lnTo>
                    <a:pt x="50884" y="17966"/>
                  </a:lnTo>
                  <a:lnTo>
                    <a:pt x="42674" y="18871"/>
                  </a:lnTo>
                  <a:lnTo>
                    <a:pt x="33779" y="19173"/>
                  </a:lnTo>
                  <a:lnTo>
                    <a:pt x="22147" y="19777"/>
                  </a:lnTo>
                  <a:lnTo>
                    <a:pt x="9489" y="19476"/>
                  </a:lnTo>
                  <a:lnTo>
                    <a:pt x="1432" y="194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50" name="Google Shape;1850;p36"/>
            <p:cNvSpPr/>
            <p:nvPr/>
          </p:nvSpPr>
          <p:spPr>
            <a:xfrm>
              <a:off x="4136200" y="4717150"/>
              <a:ext cx="5123575" cy="519325"/>
            </a:xfrm>
            <a:custGeom>
              <a:avLst/>
              <a:gdLst/>
              <a:ahLst/>
              <a:cxnLst/>
              <a:rect l="l" t="t" r="r" b="b"/>
              <a:pathLst>
                <a:path w="204943" h="20773" extrusionOk="0">
                  <a:moveTo>
                    <a:pt x="204207" y="16458"/>
                  </a:moveTo>
                  <a:lnTo>
                    <a:pt x="204943" y="12627"/>
                  </a:lnTo>
                  <a:lnTo>
                    <a:pt x="204837" y="8459"/>
                  </a:lnTo>
                  <a:lnTo>
                    <a:pt x="204522" y="5981"/>
                  </a:lnTo>
                  <a:lnTo>
                    <a:pt x="200987" y="1666"/>
                  </a:lnTo>
                  <a:lnTo>
                    <a:pt x="161640" y="487"/>
                  </a:lnTo>
                  <a:lnTo>
                    <a:pt x="154661" y="2246"/>
                  </a:lnTo>
                  <a:lnTo>
                    <a:pt x="144443" y="1660"/>
                  </a:lnTo>
                  <a:lnTo>
                    <a:pt x="126248" y="6350"/>
                  </a:lnTo>
                  <a:lnTo>
                    <a:pt x="115812" y="3250"/>
                  </a:lnTo>
                  <a:lnTo>
                    <a:pt x="105064" y="3028"/>
                  </a:lnTo>
                  <a:lnTo>
                    <a:pt x="95458" y="3900"/>
                  </a:lnTo>
                  <a:lnTo>
                    <a:pt x="86194" y="0"/>
                  </a:lnTo>
                  <a:lnTo>
                    <a:pt x="75654" y="1465"/>
                  </a:lnTo>
                  <a:lnTo>
                    <a:pt x="63193" y="1465"/>
                  </a:lnTo>
                  <a:lnTo>
                    <a:pt x="56963" y="3419"/>
                  </a:lnTo>
                  <a:lnTo>
                    <a:pt x="51479" y="2832"/>
                  </a:lnTo>
                  <a:lnTo>
                    <a:pt x="36276" y="97"/>
                  </a:lnTo>
                  <a:lnTo>
                    <a:pt x="8611" y="291"/>
                  </a:lnTo>
                  <a:lnTo>
                    <a:pt x="24" y="1788"/>
                  </a:lnTo>
                  <a:lnTo>
                    <a:pt x="0" y="16562"/>
                  </a:lnTo>
                  <a:lnTo>
                    <a:pt x="7984" y="16887"/>
                  </a:lnTo>
                  <a:lnTo>
                    <a:pt x="17229" y="18182"/>
                  </a:lnTo>
                  <a:lnTo>
                    <a:pt x="26474" y="18182"/>
                  </a:lnTo>
                  <a:lnTo>
                    <a:pt x="38661" y="18831"/>
                  </a:lnTo>
                  <a:lnTo>
                    <a:pt x="51268" y="19802"/>
                  </a:lnTo>
                  <a:lnTo>
                    <a:pt x="63035" y="20126"/>
                  </a:lnTo>
                  <a:lnTo>
                    <a:pt x="75221" y="19802"/>
                  </a:lnTo>
                  <a:lnTo>
                    <a:pt x="84466" y="20773"/>
                  </a:lnTo>
                  <a:lnTo>
                    <a:pt x="91190" y="19802"/>
                  </a:lnTo>
                  <a:lnTo>
                    <a:pt x="100015" y="19802"/>
                  </a:lnTo>
                  <a:lnTo>
                    <a:pt x="113882" y="19547"/>
                  </a:lnTo>
                  <a:lnTo>
                    <a:pt x="126489" y="18899"/>
                  </a:lnTo>
                  <a:lnTo>
                    <a:pt x="134474" y="18644"/>
                  </a:lnTo>
                  <a:lnTo>
                    <a:pt x="146241" y="18644"/>
                  </a:lnTo>
                  <a:lnTo>
                    <a:pt x="156326" y="19616"/>
                  </a:lnTo>
                  <a:lnTo>
                    <a:pt x="167252" y="19940"/>
                  </a:lnTo>
                  <a:lnTo>
                    <a:pt x="181540" y="20587"/>
                  </a:lnTo>
                  <a:lnTo>
                    <a:pt x="197088" y="20264"/>
                  </a:lnTo>
                  <a:lnTo>
                    <a:pt x="203812" y="203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51" name="Google Shape;1851;p36"/>
            <p:cNvSpPr/>
            <p:nvPr/>
          </p:nvSpPr>
          <p:spPr>
            <a:xfrm>
              <a:off x="-120321" y="4710043"/>
              <a:ext cx="9413219" cy="181801"/>
            </a:xfrm>
            <a:custGeom>
              <a:avLst/>
              <a:gdLst/>
              <a:ahLst/>
              <a:cxnLst/>
              <a:rect l="l" t="t" r="r" b="b"/>
              <a:pathLst>
                <a:path w="371660" h="7178" extrusionOk="0">
                  <a:moveTo>
                    <a:pt x="0" y="1306"/>
                  </a:moveTo>
                  <a:cubicBezTo>
                    <a:pt x="4917" y="1228"/>
                    <a:pt x="21957" y="640"/>
                    <a:pt x="29501" y="838"/>
                  </a:cubicBezTo>
                  <a:cubicBezTo>
                    <a:pt x="37045" y="1037"/>
                    <a:pt x="41461" y="2566"/>
                    <a:pt x="45263" y="2497"/>
                  </a:cubicBezTo>
                  <a:cubicBezTo>
                    <a:pt x="49065" y="2428"/>
                    <a:pt x="48513" y="-337"/>
                    <a:pt x="52315" y="423"/>
                  </a:cubicBezTo>
                  <a:cubicBezTo>
                    <a:pt x="56117" y="1184"/>
                    <a:pt x="64283" y="6360"/>
                    <a:pt x="68077" y="7060"/>
                  </a:cubicBezTo>
                  <a:cubicBezTo>
                    <a:pt x="71871" y="7760"/>
                    <a:pt x="72106" y="5132"/>
                    <a:pt x="75079" y="4625"/>
                  </a:cubicBezTo>
                  <a:cubicBezTo>
                    <a:pt x="78052" y="4118"/>
                    <a:pt x="81965" y="4789"/>
                    <a:pt x="85914" y="4019"/>
                  </a:cubicBezTo>
                  <a:cubicBezTo>
                    <a:pt x="89863" y="3250"/>
                    <a:pt x="95186" y="184"/>
                    <a:pt x="98772" y="8"/>
                  </a:cubicBezTo>
                  <a:cubicBezTo>
                    <a:pt x="102359" y="-167"/>
                    <a:pt x="104192" y="2681"/>
                    <a:pt x="107433" y="2966"/>
                  </a:cubicBezTo>
                  <a:cubicBezTo>
                    <a:pt x="110674" y="3252"/>
                    <a:pt x="114960" y="1661"/>
                    <a:pt x="118218" y="1721"/>
                  </a:cubicBezTo>
                  <a:cubicBezTo>
                    <a:pt x="121476" y="1781"/>
                    <a:pt x="123592" y="3189"/>
                    <a:pt x="126979" y="3327"/>
                  </a:cubicBezTo>
                  <a:cubicBezTo>
                    <a:pt x="130367" y="3465"/>
                    <a:pt x="133427" y="3035"/>
                    <a:pt x="138543" y="2551"/>
                  </a:cubicBezTo>
                  <a:cubicBezTo>
                    <a:pt x="143659" y="2067"/>
                    <a:pt x="151997" y="639"/>
                    <a:pt x="157674" y="423"/>
                  </a:cubicBezTo>
                  <a:cubicBezTo>
                    <a:pt x="163351" y="207"/>
                    <a:pt x="168321" y="1184"/>
                    <a:pt x="172607" y="1253"/>
                  </a:cubicBezTo>
                  <a:cubicBezTo>
                    <a:pt x="176893" y="1322"/>
                    <a:pt x="178552" y="976"/>
                    <a:pt x="183391" y="838"/>
                  </a:cubicBezTo>
                  <a:cubicBezTo>
                    <a:pt x="188230" y="700"/>
                    <a:pt x="195282" y="-199"/>
                    <a:pt x="201642" y="423"/>
                  </a:cubicBezTo>
                  <a:cubicBezTo>
                    <a:pt x="208002" y="1045"/>
                    <a:pt x="216584" y="4424"/>
                    <a:pt x="221553" y="4571"/>
                  </a:cubicBezTo>
                  <a:cubicBezTo>
                    <a:pt x="226522" y="4718"/>
                    <a:pt x="227932" y="1652"/>
                    <a:pt x="231458" y="1306"/>
                  </a:cubicBezTo>
                  <a:cubicBezTo>
                    <a:pt x="234984" y="960"/>
                    <a:pt x="239043" y="2497"/>
                    <a:pt x="242707" y="2497"/>
                  </a:cubicBezTo>
                  <a:cubicBezTo>
                    <a:pt x="246371" y="2497"/>
                    <a:pt x="250270" y="1021"/>
                    <a:pt x="253442" y="1306"/>
                  </a:cubicBezTo>
                  <a:cubicBezTo>
                    <a:pt x="256614" y="1592"/>
                    <a:pt x="257314" y="3726"/>
                    <a:pt x="261738" y="4210"/>
                  </a:cubicBezTo>
                  <a:cubicBezTo>
                    <a:pt x="266163" y="4694"/>
                    <a:pt x="275141" y="4012"/>
                    <a:pt x="279989" y="4210"/>
                  </a:cubicBezTo>
                  <a:cubicBezTo>
                    <a:pt x="284837" y="4409"/>
                    <a:pt x="285838" y="5963"/>
                    <a:pt x="290824" y="5401"/>
                  </a:cubicBezTo>
                  <a:cubicBezTo>
                    <a:pt x="295810" y="4839"/>
                    <a:pt x="305273" y="1253"/>
                    <a:pt x="309905" y="838"/>
                  </a:cubicBezTo>
                  <a:cubicBezTo>
                    <a:pt x="314537" y="423"/>
                    <a:pt x="315444" y="2834"/>
                    <a:pt x="318616" y="2912"/>
                  </a:cubicBezTo>
                  <a:cubicBezTo>
                    <a:pt x="321788" y="2990"/>
                    <a:pt x="320094" y="1228"/>
                    <a:pt x="328935" y="1306"/>
                  </a:cubicBezTo>
                  <a:cubicBezTo>
                    <a:pt x="337776" y="1384"/>
                    <a:pt x="364539" y="3034"/>
                    <a:pt x="371660" y="3380"/>
                  </a:cubicBez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pic>
        <p:nvPicPr>
          <p:cNvPr id="1852" name="Google Shape;185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3" name="Google Shape;1853;p36"/>
          <p:cNvGrpSpPr/>
          <p:nvPr/>
        </p:nvGrpSpPr>
        <p:grpSpPr>
          <a:xfrm rot="4063251">
            <a:off x="8072350" y="4417529"/>
            <a:ext cx="689343" cy="511590"/>
            <a:chOff x="5106686" y="4206941"/>
            <a:chExt cx="689379" cy="511616"/>
          </a:xfrm>
        </p:grpSpPr>
        <p:sp>
          <p:nvSpPr>
            <p:cNvPr id="1854" name="Google Shape;1854;p36"/>
            <p:cNvSpPr/>
            <p:nvPr/>
          </p:nvSpPr>
          <p:spPr>
            <a:xfrm>
              <a:off x="5106686" y="4206941"/>
              <a:ext cx="689379" cy="511616"/>
            </a:xfrm>
            <a:custGeom>
              <a:avLst/>
              <a:gdLst/>
              <a:ahLst/>
              <a:cxnLst/>
              <a:rect l="l" t="t" r="r" b="b"/>
              <a:pathLst>
                <a:path w="12088" h="8971" extrusionOk="0">
                  <a:moveTo>
                    <a:pt x="5288" y="3823"/>
                  </a:moveTo>
                  <a:lnTo>
                    <a:pt x="5288" y="3823"/>
                  </a:lnTo>
                  <a:cubicBezTo>
                    <a:pt x="5289" y="3823"/>
                    <a:pt x="5488" y="3930"/>
                    <a:pt x="5795" y="4076"/>
                  </a:cubicBezTo>
                  <a:lnTo>
                    <a:pt x="6040" y="4191"/>
                  </a:lnTo>
                  <a:cubicBezTo>
                    <a:pt x="6125" y="4237"/>
                    <a:pt x="6217" y="4275"/>
                    <a:pt x="6317" y="4314"/>
                  </a:cubicBezTo>
                  <a:cubicBezTo>
                    <a:pt x="6509" y="4398"/>
                    <a:pt x="6723" y="4475"/>
                    <a:pt x="6938" y="4552"/>
                  </a:cubicBezTo>
                  <a:cubicBezTo>
                    <a:pt x="7146" y="4621"/>
                    <a:pt x="7368" y="4690"/>
                    <a:pt x="7568" y="4744"/>
                  </a:cubicBezTo>
                  <a:cubicBezTo>
                    <a:pt x="7675" y="4767"/>
                    <a:pt x="7775" y="4790"/>
                    <a:pt x="7867" y="4805"/>
                  </a:cubicBezTo>
                  <a:cubicBezTo>
                    <a:pt x="7945" y="4824"/>
                    <a:pt x="8022" y="4838"/>
                    <a:pt x="8095" y="4851"/>
                  </a:cubicBezTo>
                  <a:lnTo>
                    <a:pt x="8095" y="4851"/>
                  </a:lnTo>
                  <a:cubicBezTo>
                    <a:pt x="8028" y="4846"/>
                    <a:pt x="7957" y="4839"/>
                    <a:pt x="7882" y="4828"/>
                  </a:cubicBezTo>
                  <a:cubicBezTo>
                    <a:pt x="7767" y="4813"/>
                    <a:pt x="7652" y="4797"/>
                    <a:pt x="7537" y="4774"/>
                  </a:cubicBezTo>
                  <a:cubicBezTo>
                    <a:pt x="7299" y="4736"/>
                    <a:pt x="7046" y="4682"/>
                    <a:pt x="6793" y="4621"/>
                  </a:cubicBezTo>
                  <a:cubicBezTo>
                    <a:pt x="6539" y="4552"/>
                    <a:pt x="6301" y="4475"/>
                    <a:pt x="6071" y="4391"/>
                  </a:cubicBezTo>
                  <a:cubicBezTo>
                    <a:pt x="5841" y="4314"/>
                    <a:pt x="5634" y="4229"/>
                    <a:pt x="5450" y="4153"/>
                  </a:cubicBezTo>
                  <a:cubicBezTo>
                    <a:pt x="5273" y="4076"/>
                    <a:pt x="5127" y="4014"/>
                    <a:pt x="5027" y="3961"/>
                  </a:cubicBezTo>
                  <a:lnTo>
                    <a:pt x="4866" y="3884"/>
                  </a:lnTo>
                  <a:lnTo>
                    <a:pt x="4866" y="3892"/>
                  </a:lnTo>
                  <a:lnTo>
                    <a:pt x="5020" y="3984"/>
                  </a:lnTo>
                  <a:cubicBezTo>
                    <a:pt x="5066" y="4007"/>
                    <a:pt x="5127" y="4045"/>
                    <a:pt x="5196" y="4076"/>
                  </a:cubicBezTo>
                  <a:cubicBezTo>
                    <a:pt x="5273" y="4114"/>
                    <a:pt x="5350" y="4153"/>
                    <a:pt x="5434" y="4191"/>
                  </a:cubicBezTo>
                  <a:cubicBezTo>
                    <a:pt x="5526" y="4229"/>
                    <a:pt x="5618" y="4275"/>
                    <a:pt x="5726" y="4321"/>
                  </a:cubicBezTo>
                  <a:cubicBezTo>
                    <a:pt x="5826" y="4368"/>
                    <a:pt x="5941" y="4406"/>
                    <a:pt x="6056" y="4444"/>
                  </a:cubicBezTo>
                  <a:cubicBezTo>
                    <a:pt x="6163" y="4490"/>
                    <a:pt x="6286" y="4529"/>
                    <a:pt x="6409" y="4559"/>
                  </a:cubicBezTo>
                  <a:cubicBezTo>
                    <a:pt x="6532" y="4590"/>
                    <a:pt x="6662" y="4628"/>
                    <a:pt x="6785" y="4659"/>
                  </a:cubicBezTo>
                  <a:cubicBezTo>
                    <a:pt x="7038" y="4713"/>
                    <a:pt x="7291" y="4767"/>
                    <a:pt x="7529" y="4805"/>
                  </a:cubicBezTo>
                  <a:cubicBezTo>
                    <a:pt x="7652" y="4820"/>
                    <a:pt x="7767" y="4836"/>
                    <a:pt x="7882" y="4851"/>
                  </a:cubicBezTo>
                  <a:cubicBezTo>
                    <a:pt x="7990" y="4859"/>
                    <a:pt x="8097" y="4866"/>
                    <a:pt x="8189" y="4874"/>
                  </a:cubicBezTo>
                  <a:cubicBezTo>
                    <a:pt x="8286" y="4879"/>
                    <a:pt x="8373" y="4884"/>
                    <a:pt x="8450" y="4887"/>
                  </a:cubicBezTo>
                  <a:lnTo>
                    <a:pt x="8450" y="4887"/>
                  </a:lnTo>
                  <a:cubicBezTo>
                    <a:pt x="8424" y="4884"/>
                    <a:pt x="8396" y="4879"/>
                    <a:pt x="8366" y="4874"/>
                  </a:cubicBezTo>
                  <a:cubicBezTo>
                    <a:pt x="8297" y="4866"/>
                    <a:pt x="8220" y="4851"/>
                    <a:pt x="8135" y="4836"/>
                  </a:cubicBezTo>
                  <a:cubicBezTo>
                    <a:pt x="8051" y="4820"/>
                    <a:pt x="7967" y="4805"/>
                    <a:pt x="7867" y="4782"/>
                  </a:cubicBezTo>
                  <a:cubicBezTo>
                    <a:pt x="7775" y="4767"/>
                    <a:pt x="7675" y="4736"/>
                    <a:pt x="7575" y="4713"/>
                  </a:cubicBezTo>
                  <a:cubicBezTo>
                    <a:pt x="7376" y="4659"/>
                    <a:pt x="7161" y="4582"/>
                    <a:pt x="6946" y="4506"/>
                  </a:cubicBezTo>
                  <a:cubicBezTo>
                    <a:pt x="6532" y="4352"/>
                    <a:pt x="6117" y="4168"/>
                    <a:pt x="5810" y="4038"/>
                  </a:cubicBezTo>
                  <a:cubicBezTo>
                    <a:pt x="5496" y="3907"/>
                    <a:pt x="5289" y="3823"/>
                    <a:pt x="5288" y="3823"/>
                  </a:cubicBezTo>
                  <a:close/>
                  <a:moveTo>
                    <a:pt x="8450" y="4887"/>
                  </a:moveTo>
                  <a:lnTo>
                    <a:pt x="8450" y="4887"/>
                  </a:lnTo>
                  <a:cubicBezTo>
                    <a:pt x="8463" y="4888"/>
                    <a:pt x="8476" y="4889"/>
                    <a:pt x="8489" y="4889"/>
                  </a:cubicBezTo>
                  <a:lnTo>
                    <a:pt x="8538" y="4892"/>
                  </a:lnTo>
                  <a:lnTo>
                    <a:pt x="8538" y="4892"/>
                  </a:lnTo>
                  <a:cubicBezTo>
                    <a:pt x="8550" y="4891"/>
                    <a:pt x="8562" y="4890"/>
                    <a:pt x="8573" y="4889"/>
                  </a:cubicBezTo>
                  <a:lnTo>
                    <a:pt x="8558" y="4889"/>
                  </a:lnTo>
                  <a:cubicBezTo>
                    <a:pt x="8524" y="4889"/>
                    <a:pt x="8488" y="4888"/>
                    <a:pt x="8450" y="4887"/>
                  </a:cubicBezTo>
                  <a:close/>
                  <a:moveTo>
                    <a:pt x="2495" y="223"/>
                  </a:moveTo>
                  <a:lnTo>
                    <a:pt x="2825" y="316"/>
                  </a:lnTo>
                  <a:cubicBezTo>
                    <a:pt x="4490" y="745"/>
                    <a:pt x="7268" y="1474"/>
                    <a:pt x="8811" y="4874"/>
                  </a:cubicBezTo>
                  <a:cubicBezTo>
                    <a:pt x="8780" y="4889"/>
                    <a:pt x="8734" y="4889"/>
                    <a:pt x="8688" y="4897"/>
                  </a:cubicBezTo>
                  <a:lnTo>
                    <a:pt x="8657" y="4897"/>
                  </a:lnTo>
                  <a:lnTo>
                    <a:pt x="8538" y="4892"/>
                  </a:lnTo>
                  <a:lnTo>
                    <a:pt x="8538" y="4892"/>
                  </a:lnTo>
                  <a:cubicBezTo>
                    <a:pt x="8414" y="4899"/>
                    <a:pt x="8263" y="4905"/>
                    <a:pt x="8090" y="4905"/>
                  </a:cubicBezTo>
                  <a:cubicBezTo>
                    <a:pt x="6944" y="4905"/>
                    <a:pt x="4867" y="4649"/>
                    <a:pt x="3853" y="2963"/>
                  </a:cubicBezTo>
                  <a:cubicBezTo>
                    <a:pt x="3661" y="2556"/>
                    <a:pt x="3485" y="2180"/>
                    <a:pt x="3339" y="1843"/>
                  </a:cubicBezTo>
                  <a:cubicBezTo>
                    <a:pt x="3009" y="1121"/>
                    <a:pt x="2764" y="576"/>
                    <a:pt x="2495" y="223"/>
                  </a:cubicBezTo>
                  <a:close/>
                  <a:moveTo>
                    <a:pt x="5164" y="6321"/>
                  </a:moveTo>
                  <a:cubicBezTo>
                    <a:pt x="6550" y="6321"/>
                    <a:pt x="7910" y="6628"/>
                    <a:pt x="8496" y="6777"/>
                  </a:cubicBezTo>
                  <a:lnTo>
                    <a:pt x="8435" y="6793"/>
                  </a:lnTo>
                  <a:cubicBezTo>
                    <a:pt x="8335" y="6777"/>
                    <a:pt x="8135" y="6754"/>
                    <a:pt x="7882" y="6731"/>
                  </a:cubicBezTo>
                  <a:cubicBezTo>
                    <a:pt x="7506" y="6700"/>
                    <a:pt x="7007" y="6670"/>
                    <a:pt x="6509" y="6662"/>
                  </a:cubicBezTo>
                  <a:cubicBezTo>
                    <a:pt x="6255" y="6662"/>
                    <a:pt x="6002" y="6662"/>
                    <a:pt x="5764" y="6670"/>
                  </a:cubicBezTo>
                  <a:cubicBezTo>
                    <a:pt x="5649" y="6677"/>
                    <a:pt x="5534" y="6677"/>
                    <a:pt x="5427" y="6685"/>
                  </a:cubicBezTo>
                  <a:lnTo>
                    <a:pt x="5127" y="6708"/>
                  </a:lnTo>
                  <a:cubicBezTo>
                    <a:pt x="4935" y="6731"/>
                    <a:pt x="4782" y="6746"/>
                    <a:pt x="4674" y="6762"/>
                  </a:cubicBezTo>
                  <a:lnTo>
                    <a:pt x="4506" y="6785"/>
                  </a:lnTo>
                  <a:lnTo>
                    <a:pt x="4506" y="6793"/>
                  </a:lnTo>
                  <a:lnTo>
                    <a:pt x="5127" y="6762"/>
                  </a:lnTo>
                  <a:cubicBezTo>
                    <a:pt x="5503" y="6739"/>
                    <a:pt x="6002" y="6716"/>
                    <a:pt x="6501" y="6708"/>
                  </a:cubicBezTo>
                  <a:cubicBezTo>
                    <a:pt x="7007" y="6708"/>
                    <a:pt x="7506" y="6731"/>
                    <a:pt x="7882" y="6754"/>
                  </a:cubicBezTo>
                  <a:cubicBezTo>
                    <a:pt x="8112" y="6770"/>
                    <a:pt x="8297" y="6785"/>
                    <a:pt x="8404" y="6793"/>
                  </a:cubicBezTo>
                  <a:cubicBezTo>
                    <a:pt x="8304" y="6808"/>
                    <a:pt x="8182" y="6831"/>
                    <a:pt x="8028" y="6854"/>
                  </a:cubicBezTo>
                  <a:cubicBezTo>
                    <a:pt x="7713" y="6892"/>
                    <a:pt x="7284" y="6946"/>
                    <a:pt x="6862" y="6969"/>
                  </a:cubicBezTo>
                  <a:cubicBezTo>
                    <a:pt x="6440" y="7000"/>
                    <a:pt x="6010" y="7007"/>
                    <a:pt x="5687" y="7023"/>
                  </a:cubicBezTo>
                  <a:lnTo>
                    <a:pt x="5158" y="7038"/>
                  </a:lnTo>
                  <a:lnTo>
                    <a:pt x="5158" y="7046"/>
                  </a:lnTo>
                  <a:lnTo>
                    <a:pt x="5304" y="7053"/>
                  </a:lnTo>
                  <a:cubicBezTo>
                    <a:pt x="5404" y="7061"/>
                    <a:pt x="5534" y="7069"/>
                    <a:pt x="5687" y="7069"/>
                  </a:cubicBezTo>
                  <a:lnTo>
                    <a:pt x="5948" y="7069"/>
                  </a:lnTo>
                  <a:cubicBezTo>
                    <a:pt x="6040" y="7069"/>
                    <a:pt x="6140" y="7069"/>
                    <a:pt x="6232" y="7061"/>
                  </a:cubicBezTo>
                  <a:cubicBezTo>
                    <a:pt x="6440" y="7053"/>
                    <a:pt x="6647" y="7038"/>
                    <a:pt x="6862" y="7015"/>
                  </a:cubicBezTo>
                  <a:cubicBezTo>
                    <a:pt x="7291" y="6977"/>
                    <a:pt x="7713" y="6923"/>
                    <a:pt x="8028" y="6869"/>
                  </a:cubicBezTo>
                  <a:cubicBezTo>
                    <a:pt x="8205" y="6839"/>
                    <a:pt x="8343" y="6816"/>
                    <a:pt x="8435" y="6800"/>
                  </a:cubicBezTo>
                  <a:lnTo>
                    <a:pt x="8504" y="6808"/>
                  </a:lnTo>
                  <a:lnTo>
                    <a:pt x="8504" y="6800"/>
                  </a:lnTo>
                  <a:lnTo>
                    <a:pt x="8458" y="6793"/>
                  </a:lnTo>
                  <a:lnTo>
                    <a:pt x="8504" y="6785"/>
                  </a:lnTo>
                  <a:lnTo>
                    <a:pt x="8665" y="6823"/>
                  </a:lnTo>
                  <a:lnTo>
                    <a:pt x="8519" y="6869"/>
                  </a:lnTo>
                  <a:cubicBezTo>
                    <a:pt x="8366" y="6915"/>
                    <a:pt x="8135" y="6977"/>
                    <a:pt x="7859" y="7046"/>
                  </a:cubicBezTo>
                  <a:cubicBezTo>
                    <a:pt x="7729" y="7076"/>
                    <a:pt x="7575" y="7115"/>
                    <a:pt x="7422" y="7146"/>
                  </a:cubicBezTo>
                  <a:cubicBezTo>
                    <a:pt x="7261" y="7184"/>
                    <a:pt x="7092" y="7215"/>
                    <a:pt x="6923" y="7253"/>
                  </a:cubicBezTo>
                  <a:cubicBezTo>
                    <a:pt x="6578" y="7314"/>
                    <a:pt x="6209" y="7376"/>
                    <a:pt x="5833" y="7422"/>
                  </a:cubicBezTo>
                  <a:cubicBezTo>
                    <a:pt x="5465" y="7468"/>
                    <a:pt x="5089" y="7499"/>
                    <a:pt x="4736" y="7522"/>
                  </a:cubicBezTo>
                  <a:cubicBezTo>
                    <a:pt x="4391" y="7537"/>
                    <a:pt x="4061" y="7568"/>
                    <a:pt x="3777" y="7575"/>
                  </a:cubicBezTo>
                  <a:cubicBezTo>
                    <a:pt x="3638" y="7575"/>
                    <a:pt x="3508" y="7583"/>
                    <a:pt x="3393" y="7583"/>
                  </a:cubicBezTo>
                  <a:lnTo>
                    <a:pt x="3101" y="7591"/>
                  </a:lnTo>
                  <a:lnTo>
                    <a:pt x="2840" y="7598"/>
                  </a:lnTo>
                  <a:lnTo>
                    <a:pt x="2840" y="7614"/>
                  </a:lnTo>
                  <a:lnTo>
                    <a:pt x="3101" y="7637"/>
                  </a:lnTo>
                  <a:cubicBezTo>
                    <a:pt x="3178" y="7644"/>
                    <a:pt x="3278" y="7652"/>
                    <a:pt x="3393" y="7652"/>
                  </a:cubicBezTo>
                  <a:cubicBezTo>
                    <a:pt x="3508" y="7660"/>
                    <a:pt x="3638" y="7667"/>
                    <a:pt x="3777" y="7667"/>
                  </a:cubicBezTo>
                  <a:lnTo>
                    <a:pt x="4237" y="7667"/>
                  </a:lnTo>
                  <a:cubicBezTo>
                    <a:pt x="4398" y="7667"/>
                    <a:pt x="4567" y="7652"/>
                    <a:pt x="4744" y="7644"/>
                  </a:cubicBezTo>
                  <a:cubicBezTo>
                    <a:pt x="4928" y="7637"/>
                    <a:pt x="5104" y="7614"/>
                    <a:pt x="5288" y="7591"/>
                  </a:cubicBezTo>
                  <a:cubicBezTo>
                    <a:pt x="5473" y="7568"/>
                    <a:pt x="5664" y="7545"/>
                    <a:pt x="5849" y="7514"/>
                  </a:cubicBezTo>
                  <a:cubicBezTo>
                    <a:pt x="6217" y="7460"/>
                    <a:pt x="6593" y="7391"/>
                    <a:pt x="6938" y="7314"/>
                  </a:cubicBezTo>
                  <a:cubicBezTo>
                    <a:pt x="7107" y="7276"/>
                    <a:pt x="7276" y="7245"/>
                    <a:pt x="7429" y="7199"/>
                  </a:cubicBezTo>
                  <a:cubicBezTo>
                    <a:pt x="7591" y="7161"/>
                    <a:pt x="7736" y="7123"/>
                    <a:pt x="7875" y="7084"/>
                  </a:cubicBezTo>
                  <a:cubicBezTo>
                    <a:pt x="8143" y="7007"/>
                    <a:pt x="8373" y="6938"/>
                    <a:pt x="8527" y="6885"/>
                  </a:cubicBezTo>
                  <a:lnTo>
                    <a:pt x="8688" y="6831"/>
                  </a:lnTo>
                  <a:lnTo>
                    <a:pt x="8703" y="6831"/>
                  </a:lnTo>
                  <a:cubicBezTo>
                    <a:pt x="8673" y="6885"/>
                    <a:pt x="8642" y="6923"/>
                    <a:pt x="8611" y="6969"/>
                  </a:cubicBezTo>
                  <a:lnTo>
                    <a:pt x="8489" y="7069"/>
                  </a:lnTo>
                  <a:cubicBezTo>
                    <a:pt x="8412" y="7130"/>
                    <a:pt x="8289" y="7222"/>
                    <a:pt x="8143" y="7314"/>
                  </a:cubicBezTo>
                  <a:cubicBezTo>
                    <a:pt x="8074" y="7368"/>
                    <a:pt x="7990" y="7414"/>
                    <a:pt x="7905" y="7468"/>
                  </a:cubicBezTo>
                  <a:cubicBezTo>
                    <a:pt x="7821" y="7529"/>
                    <a:pt x="7729" y="7575"/>
                    <a:pt x="7629" y="7629"/>
                  </a:cubicBezTo>
                  <a:cubicBezTo>
                    <a:pt x="7437" y="7736"/>
                    <a:pt x="7222" y="7836"/>
                    <a:pt x="7007" y="7928"/>
                  </a:cubicBezTo>
                  <a:cubicBezTo>
                    <a:pt x="6793" y="8028"/>
                    <a:pt x="6570" y="8097"/>
                    <a:pt x="6363" y="8166"/>
                  </a:cubicBezTo>
                  <a:cubicBezTo>
                    <a:pt x="6156" y="8235"/>
                    <a:pt x="5956" y="8289"/>
                    <a:pt x="5787" y="8327"/>
                  </a:cubicBezTo>
                  <a:cubicBezTo>
                    <a:pt x="5618" y="8366"/>
                    <a:pt x="5473" y="8396"/>
                    <a:pt x="5373" y="8412"/>
                  </a:cubicBezTo>
                  <a:lnTo>
                    <a:pt x="5212" y="8442"/>
                  </a:lnTo>
                  <a:lnTo>
                    <a:pt x="5212" y="8450"/>
                  </a:lnTo>
                  <a:lnTo>
                    <a:pt x="5373" y="8435"/>
                  </a:lnTo>
                  <a:cubicBezTo>
                    <a:pt x="5427" y="8435"/>
                    <a:pt x="5488" y="8419"/>
                    <a:pt x="5557" y="8412"/>
                  </a:cubicBezTo>
                  <a:cubicBezTo>
                    <a:pt x="5626" y="8404"/>
                    <a:pt x="5710" y="8389"/>
                    <a:pt x="5795" y="8373"/>
                  </a:cubicBezTo>
                  <a:cubicBezTo>
                    <a:pt x="5879" y="8350"/>
                    <a:pt x="5979" y="8335"/>
                    <a:pt x="6079" y="8312"/>
                  </a:cubicBezTo>
                  <a:cubicBezTo>
                    <a:pt x="6171" y="8289"/>
                    <a:pt x="6278" y="8251"/>
                    <a:pt x="6386" y="8220"/>
                  </a:cubicBezTo>
                  <a:cubicBezTo>
                    <a:pt x="6493" y="8189"/>
                    <a:pt x="6601" y="8151"/>
                    <a:pt x="6708" y="8112"/>
                  </a:cubicBezTo>
                  <a:cubicBezTo>
                    <a:pt x="6816" y="8066"/>
                    <a:pt x="6923" y="8020"/>
                    <a:pt x="7030" y="7974"/>
                  </a:cubicBezTo>
                  <a:cubicBezTo>
                    <a:pt x="7245" y="7882"/>
                    <a:pt x="7460" y="7767"/>
                    <a:pt x="7652" y="7660"/>
                  </a:cubicBezTo>
                  <a:cubicBezTo>
                    <a:pt x="7744" y="7606"/>
                    <a:pt x="7844" y="7552"/>
                    <a:pt x="7921" y="7491"/>
                  </a:cubicBezTo>
                  <a:cubicBezTo>
                    <a:pt x="8005" y="7437"/>
                    <a:pt x="8089" y="7383"/>
                    <a:pt x="8159" y="7330"/>
                  </a:cubicBezTo>
                  <a:cubicBezTo>
                    <a:pt x="8304" y="7230"/>
                    <a:pt x="8419" y="7138"/>
                    <a:pt x="8496" y="7076"/>
                  </a:cubicBezTo>
                  <a:lnTo>
                    <a:pt x="8596" y="6992"/>
                  </a:lnTo>
                  <a:lnTo>
                    <a:pt x="8596" y="6992"/>
                  </a:lnTo>
                  <a:cubicBezTo>
                    <a:pt x="7533" y="8396"/>
                    <a:pt x="6183" y="8847"/>
                    <a:pt x="4871" y="8847"/>
                  </a:cubicBezTo>
                  <a:cubicBezTo>
                    <a:pt x="3056" y="8847"/>
                    <a:pt x="1314" y="7984"/>
                    <a:pt x="507" y="7583"/>
                  </a:cubicBezTo>
                  <a:lnTo>
                    <a:pt x="446" y="7552"/>
                  </a:lnTo>
                  <a:cubicBezTo>
                    <a:pt x="684" y="7491"/>
                    <a:pt x="922" y="7414"/>
                    <a:pt x="1152" y="7314"/>
                  </a:cubicBezTo>
                  <a:cubicBezTo>
                    <a:pt x="1559" y="7169"/>
                    <a:pt x="2165" y="6931"/>
                    <a:pt x="3186" y="6601"/>
                  </a:cubicBezTo>
                  <a:cubicBezTo>
                    <a:pt x="3791" y="6395"/>
                    <a:pt x="4481" y="6321"/>
                    <a:pt x="5164" y="6321"/>
                  </a:cubicBezTo>
                  <a:close/>
                  <a:moveTo>
                    <a:pt x="2104" y="1"/>
                  </a:moveTo>
                  <a:lnTo>
                    <a:pt x="2272" y="170"/>
                  </a:lnTo>
                  <a:cubicBezTo>
                    <a:pt x="2579" y="484"/>
                    <a:pt x="2848" y="1083"/>
                    <a:pt x="3232" y="1904"/>
                  </a:cubicBezTo>
                  <a:cubicBezTo>
                    <a:pt x="3378" y="2242"/>
                    <a:pt x="3546" y="2618"/>
                    <a:pt x="3754" y="3032"/>
                  </a:cubicBezTo>
                  <a:cubicBezTo>
                    <a:pt x="4800" y="4782"/>
                    <a:pt x="6950" y="5036"/>
                    <a:pt x="8115" y="5036"/>
                  </a:cubicBezTo>
                  <a:cubicBezTo>
                    <a:pt x="8513" y="5036"/>
                    <a:pt x="8796" y="5007"/>
                    <a:pt x="8880" y="4997"/>
                  </a:cubicBezTo>
                  <a:cubicBezTo>
                    <a:pt x="9701" y="5710"/>
                    <a:pt x="10476" y="6340"/>
                    <a:pt x="11220" y="6900"/>
                  </a:cubicBezTo>
                  <a:cubicBezTo>
                    <a:pt x="10848" y="6765"/>
                    <a:pt x="10287" y="6607"/>
                    <a:pt x="9689" y="6607"/>
                  </a:cubicBezTo>
                  <a:cubicBezTo>
                    <a:pt x="9399" y="6607"/>
                    <a:pt x="9101" y="6644"/>
                    <a:pt x="8811" y="6739"/>
                  </a:cubicBezTo>
                  <a:cubicBezTo>
                    <a:pt x="8624" y="6684"/>
                    <a:pt x="6917" y="6204"/>
                    <a:pt x="5162" y="6204"/>
                  </a:cubicBezTo>
                  <a:cubicBezTo>
                    <a:pt x="4468" y="6204"/>
                    <a:pt x="3765" y="6279"/>
                    <a:pt x="3147" y="6486"/>
                  </a:cubicBezTo>
                  <a:cubicBezTo>
                    <a:pt x="2127" y="6823"/>
                    <a:pt x="1520" y="7053"/>
                    <a:pt x="1114" y="7199"/>
                  </a:cubicBezTo>
                  <a:cubicBezTo>
                    <a:pt x="623" y="7391"/>
                    <a:pt x="454" y="7453"/>
                    <a:pt x="239" y="7460"/>
                  </a:cubicBezTo>
                  <a:lnTo>
                    <a:pt x="1" y="7468"/>
                  </a:lnTo>
                  <a:lnTo>
                    <a:pt x="216" y="7575"/>
                  </a:lnTo>
                  <a:lnTo>
                    <a:pt x="454" y="7690"/>
                  </a:lnTo>
                  <a:cubicBezTo>
                    <a:pt x="1273" y="8096"/>
                    <a:pt x="3036" y="8971"/>
                    <a:pt x="4879" y="8971"/>
                  </a:cubicBezTo>
                  <a:cubicBezTo>
                    <a:pt x="6282" y="8971"/>
                    <a:pt x="7730" y="8463"/>
                    <a:pt x="8842" y="6854"/>
                  </a:cubicBezTo>
                  <a:cubicBezTo>
                    <a:pt x="9114" y="6765"/>
                    <a:pt x="9397" y="6730"/>
                    <a:pt x="9673" y="6730"/>
                  </a:cubicBezTo>
                  <a:cubicBezTo>
                    <a:pt x="10688" y="6730"/>
                    <a:pt x="11615" y="7201"/>
                    <a:pt x="11627" y="7207"/>
                  </a:cubicBezTo>
                  <a:cubicBezTo>
                    <a:pt x="11773" y="7314"/>
                    <a:pt x="11919" y="7414"/>
                    <a:pt x="12065" y="7522"/>
                  </a:cubicBezTo>
                  <a:cubicBezTo>
                    <a:pt x="12072" y="7476"/>
                    <a:pt x="12080" y="7437"/>
                    <a:pt x="12088" y="7391"/>
                  </a:cubicBezTo>
                  <a:cubicBezTo>
                    <a:pt x="10998" y="6616"/>
                    <a:pt x="9947" y="5780"/>
                    <a:pt x="8941" y="4897"/>
                  </a:cubicBezTo>
                  <a:cubicBezTo>
                    <a:pt x="7383" y="1398"/>
                    <a:pt x="4429" y="623"/>
                    <a:pt x="2848" y="208"/>
                  </a:cubicBezTo>
                  <a:cubicBezTo>
                    <a:pt x="2656" y="162"/>
                    <a:pt x="2480" y="116"/>
                    <a:pt x="2326" y="70"/>
                  </a:cubicBezTo>
                  <a:lnTo>
                    <a:pt x="2104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6"/>
            <p:cNvSpPr/>
            <p:nvPr/>
          </p:nvSpPr>
          <p:spPr>
            <a:xfrm>
              <a:off x="5326881" y="4264314"/>
              <a:ext cx="279675" cy="221048"/>
            </a:xfrm>
            <a:custGeom>
              <a:avLst/>
              <a:gdLst/>
              <a:ahLst/>
              <a:cxnLst/>
              <a:rect l="l" t="t" r="r" b="b"/>
              <a:pathLst>
                <a:path w="4904" h="3876" extrusionOk="0">
                  <a:moveTo>
                    <a:pt x="177" y="1627"/>
                  </a:moveTo>
                  <a:lnTo>
                    <a:pt x="353" y="1765"/>
                  </a:lnTo>
                  <a:cubicBezTo>
                    <a:pt x="414" y="1804"/>
                    <a:pt x="483" y="1857"/>
                    <a:pt x="568" y="1911"/>
                  </a:cubicBezTo>
                  <a:cubicBezTo>
                    <a:pt x="652" y="1972"/>
                    <a:pt x="744" y="2034"/>
                    <a:pt x="844" y="2103"/>
                  </a:cubicBezTo>
                  <a:cubicBezTo>
                    <a:pt x="952" y="2180"/>
                    <a:pt x="1067" y="2241"/>
                    <a:pt x="1182" y="2318"/>
                  </a:cubicBezTo>
                  <a:cubicBezTo>
                    <a:pt x="1305" y="2395"/>
                    <a:pt x="1435" y="2464"/>
                    <a:pt x="1566" y="2540"/>
                  </a:cubicBezTo>
                  <a:cubicBezTo>
                    <a:pt x="1696" y="2617"/>
                    <a:pt x="1842" y="2686"/>
                    <a:pt x="1988" y="2755"/>
                  </a:cubicBezTo>
                  <a:cubicBezTo>
                    <a:pt x="2133" y="2832"/>
                    <a:pt x="2287" y="2901"/>
                    <a:pt x="2433" y="2970"/>
                  </a:cubicBezTo>
                  <a:cubicBezTo>
                    <a:pt x="2732" y="3108"/>
                    <a:pt x="3039" y="3239"/>
                    <a:pt x="3323" y="3346"/>
                  </a:cubicBezTo>
                  <a:cubicBezTo>
                    <a:pt x="3469" y="3408"/>
                    <a:pt x="3615" y="3461"/>
                    <a:pt x="3745" y="3507"/>
                  </a:cubicBezTo>
                  <a:cubicBezTo>
                    <a:pt x="3875" y="3553"/>
                    <a:pt x="4006" y="3599"/>
                    <a:pt x="4121" y="3638"/>
                  </a:cubicBezTo>
                  <a:cubicBezTo>
                    <a:pt x="4351" y="3715"/>
                    <a:pt x="4551" y="3776"/>
                    <a:pt x="4689" y="3814"/>
                  </a:cubicBezTo>
                  <a:lnTo>
                    <a:pt x="4855" y="3862"/>
                  </a:lnTo>
                  <a:lnTo>
                    <a:pt x="4855" y="3862"/>
                  </a:lnTo>
                  <a:lnTo>
                    <a:pt x="4697" y="3807"/>
                  </a:lnTo>
                  <a:cubicBezTo>
                    <a:pt x="4558" y="3768"/>
                    <a:pt x="4367" y="3699"/>
                    <a:pt x="4129" y="3615"/>
                  </a:cubicBezTo>
                  <a:cubicBezTo>
                    <a:pt x="3898" y="3530"/>
                    <a:pt x="3630" y="3431"/>
                    <a:pt x="3346" y="3315"/>
                  </a:cubicBezTo>
                  <a:cubicBezTo>
                    <a:pt x="3054" y="3200"/>
                    <a:pt x="2755" y="3070"/>
                    <a:pt x="2456" y="2932"/>
                  </a:cubicBezTo>
                  <a:cubicBezTo>
                    <a:pt x="2164" y="2786"/>
                    <a:pt x="1872" y="2632"/>
                    <a:pt x="1604" y="2487"/>
                  </a:cubicBezTo>
                  <a:cubicBezTo>
                    <a:pt x="1328" y="2341"/>
                    <a:pt x="1082" y="2203"/>
                    <a:pt x="867" y="2065"/>
                  </a:cubicBezTo>
                  <a:cubicBezTo>
                    <a:pt x="660" y="1934"/>
                    <a:pt x="483" y="1827"/>
                    <a:pt x="368" y="1750"/>
                  </a:cubicBezTo>
                  <a:lnTo>
                    <a:pt x="177" y="1627"/>
                  </a:lnTo>
                  <a:close/>
                  <a:moveTo>
                    <a:pt x="4855" y="3862"/>
                  </a:moveTo>
                  <a:lnTo>
                    <a:pt x="4873" y="3868"/>
                  </a:lnTo>
                  <a:lnTo>
                    <a:pt x="4873" y="3868"/>
                  </a:lnTo>
                  <a:lnTo>
                    <a:pt x="4868" y="3865"/>
                  </a:lnTo>
                  <a:lnTo>
                    <a:pt x="4868" y="3865"/>
                  </a:lnTo>
                  <a:lnTo>
                    <a:pt x="4855" y="3862"/>
                  </a:lnTo>
                  <a:close/>
                  <a:moveTo>
                    <a:pt x="8" y="0"/>
                  </a:moveTo>
                  <a:lnTo>
                    <a:pt x="0" y="8"/>
                  </a:lnTo>
                  <a:lnTo>
                    <a:pt x="192" y="192"/>
                  </a:lnTo>
                  <a:cubicBezTo>
                    <a:pt x="253" y="253"/>
                    <a:pt x="330" y="323"/>
                    <a:pt x="414" y="399"/>
                  </a:cubicBezTo>
                  <a:cubicBezTo>
                    <a:pt x="506" y="476"/>
                    <a:pt x="606" y="568"/>
                    <a:pt x="714" y="668"/>
                  </a:cubicBezTo>
                  <a:lnTo>
                    <a:pt x="1067" y="975"/>
                  </a:lnTo>
                  <a:cubicBezTo>
                    <a:pt x="1197" y="1090"/>
                    <a:pt x="1335" y="1205"/>
                    <a:pt x="1473" y="1320"/>
                  </a:cubicBezTo>
                  <a:lnTo>
                    <a:pt x="2348" y="2042"/>
                  </a:lnTo>
                  <a:cubicBezTo>
                    <a:pt x="2648" y="2287"/>
                    <a:pt x="2947" y="2533"/>
                    <a:pt x="3238" y="2755"/>
                  </a:cubicBezTo>
                  <a:cubicBezTo>
                    <a:pt x="3522" y="2978"/>
                    <a:pt x="3799" y="3177"/>
                    <a:pt x="4044" y="3338"/>
                  </a:cubicBezTo>
                  <a:cubicBezTo>
                    <a:pt x="4290" y="3500"/>
                    <a:pt x="4489" y="3622"/>
                    <a:pt x="4643" y="3707"/>
                  </a:cubicBezTo>
                  <a:lnTo>
                    <a:pt x="4804" y="3807"/>
                  </a:lnTo>
                  <a:lnTo>
                    <a:pt x="4873" y="3860"/>
                  </a:lnTo>
                  <a:cubicBezTo>
                    <a:pt x="4712" y="3776"/>
                    <a:pt x="3845" y="3331"/>
                    <a:pt x="2993" y="2855"/>
                  </a:cubicBezTo>
                  <a:lnTo>
                    <a:pt x="1696" y="2118"/>
                  </a:lnTo>
                  <a:lnTo>
                    <a:pt x="1105" y="1788"/>
                  </a:lnTo>
                  <a:lnTo>
                    <a:pt x="1105" y="1796"/>
                  </a:lnTo>
                  <a:cubicBezTo>
                    <a:pt x="1105" y="1796"/>
                    <a:pt x="1328" y="1942"/>
                    <a:pt x="1681" y="2157"/>
                  </a:cubicBezTo>
                  <a:cubicBezTo>
                    <a:pt x="1849" y="2264"/>
                    <a:pt x="2057" y="2387"/>
                    <a:pt x="2279" y="2510"/>
                  </a:cubicBezTo>
                  <a:cubicBezTo>
                    <a:pt x="2502" y="2632"/>
                    <a:pt x="2740" y="2771"/>
                    <a:pt x="2978" y="2893"/>
                  </a:cubicBezTo>
                  <a:cubicBezTo>
                    <a:pt x="3453" y="3154"/>
                    <a:pt x="3937" y="3400"/>
                    <a:pt x="4298" y="3584"/>
                  </a:cubicBezTo>
                  <a:lnTo>
                    <a:pt x="4868" y="3865"/>
                  </a:lnTo>
                  <a:lnTo>
                    <a:pt x="4868" y="3865"/>
                  </a:lnTo>
                  <a:lnTo>
                    <a:pt x="4904" y="3876"/>
                  </a:lnTo>
                  <a:lnTo>
                    <a:pt x="4881" y="3837"/>
                  </a:lnTo>
                  <a:lnTo>
                    <a:pt x="4873" y="3837"/>
                  </a:lnTo>
                  <a:lnTo>
                    <a:pt x="4888" y="3860"/>
                  </a:lnTo>
                  <a:lnTo>
                    <a:pt x="4888" y="3860"/>
                  </a:lnTo>
                  <a:lnTo>
                    <a:pt x="4842" y="3822"/>
                  </a:lnTo>
                  <a:lnTo>
                    <a:pt x="4873" y="3837"/>
                  </a:lnTo>
                  <a:lnTo>
                    <a:pt x="4873" y="3837"/>
                  </a:lnTo>
                  <a:lnTo>
                    <a:pt x="4789" y="3730"/>
                  </a:lnTo>
                  <a:cubicBezTo>
                    <a:pt x="4712" y="3622"/>
                    <a:pt x="4604" y="3477"/>
                    <a:pt x="4466" y="3308"/>
                  </a:cubicBezTo>
                  <a:cubicBezTo>
                    <a:pt x="4136" y="2886"/>
                    <a:pt x="3783" y="2487"/>
                    <a:pt x="3407" y="2103"/>
                  </a:cubicBezTo>
                  <a:cubicBezTo>
                    <a:pt x="3200" y="1896"/>
                    <a:pt x="2993" y="1696"/>
                    <a:pt x="2793" y="1512"/>
                  </a:cubicBezTo>
                  <a:cubicBezTo>
                    <a:pt x="2686" y="1420"/>
                    <a:pt x="2586" y="1336"/>
                    <a:pt x="2494" y="1251"/>
                  </a:cubicBezTo>
                  <a:cubicBezTo>
                    <a:pt x="2394" y="1174"/>
                    <a:pt x="2302" y="1098"/>
                    <a:pt x="2218" y="1036"/>
                  </a:cubicBezTo>
                  <a:cubicBezTo>
                    <a:pt x="2041" y="898"/>
                    <a:pt x="1896" y="791"/>
                    <a:pt x="1788" y="722"/>
                  </a:cubicBezTo>
                  <a:lnTo>
                    <a:pt x="1627" y="606"/>
                  </a:lnTo>
                  <a:lnTo>
                    <a:pt x="1627" y="606"/>
                  </a:lnTo>
                  <a:cubicBezTo>
                    <a:pt x="1627" y="607"/>
                    <a:pt x="1857" y="783"/>
                    <a:pt x="2187" y="1067"/>
                  </a:cubicBezTo>
                  <a:cubicBezTo>
                    <a:pt x="2525" y="1343"/>
                    <a:pt x="2962" y="1727"/>
                    <a:pt x="3377" y="2134"/>
                  </a:cubicBezTo>
                  <a:cubicBezTo>
                    <a:pt x="3584" y="2341"/>
                    <a:pt x="3783" y="2548"/>
                    <a:pt x="3968" y="2748"/>
                  </a:cubicBezTo>
                  <a:cubicBezTo>
                    <a:pt x="4152" y="2955"/>
                    <a:pt x="4321" y="3147"/>
                    <a:pt x="4451" y="3315"/>
                  </a:cubicBezTo>
                  <a:cubicBezTo>
                    <a:pt x="4589" y="3484"/>
                    <a:pt x="4704" y="3622"/>
                    <a:pt x="4781" y="3730"/>
                  </a:cubicBezTo>
                  <a:lnTo>
                    <a:pt x="4858" y="3822"/>
                  </a:lnTo>
                  <a:lnTo>
                    <a:pt x="4858" y="3822"/>
                  </a:lnTo>
                  <a:lnTo>
                    <a:pt x="4781" y="3776"/>
                  </a:lnTo>
                  <a:cubicBezTo>
                    <a:pt x="4697" y="3707"/>
                    <a:pt x="4566" y="3599"/>
                    <a:pt x="4413" y="3469"/>
                  </a:cubicBezTo>
                  <a:cubicBezTo>
                    <a:pt x="4113" y="3216"/>
                    <a:pt x="3730" y="2870"/>
                    <a:pt x="3354" y="2517"/>
                  </a:cubicBezTo>
                  <a:cubicBezTo>
                    <a:pt x="2978" y="2164"/>
                    <a:pt x="2617" y="1788"/>
                    <a:pt x="2325" y="1527"/>
                  </a:cubicBezTo>
                  <a:cubicBezTo>
                    <a:pt x="2041" y="1259"/>
                    <a:pt x="1850" y="1090"/>
                    <a:pt x="1849" y="1090"/>
                  </a:cubicBezTo>
                  <a:lnTo>
                    <a:pt x="1849" y="1090"/>
                  </a:lnTo>
                  <a:cubicBezTo>
                    <a:pt x="1850" y="1090"/>
                    <a:pt x="2018" y="1282"/>
                    <a:pt x="2295" y="1550"/>
                  </a:cubicBezTo>
                  <a:cubicBezTo>
                    <a:pt x="2433" y="1689"/>
                    <a:pt x="2586" y="1850"/>
                    <a:pt x="2763" y="2019"/>
                  </a:cubicBezTo>
                  <a:cubicBezTo>
                    <a:pt x="2939" y="2187"/>
                    <a:pt x="3131" y="2364"/>
                    <a:pt x="3323" y="2533"/>
                  </a:cubicBezTo>
                  <a:cubicBezTo>
                    <a:pt x="3707" y="2886"/>
                    <a:pt x="4090" y="3223"/>
                    <a:pt x="4397" y="3469"/>
                  </a:cubicBezTo>
                  <a:cubicBezTo>
                    <a:pt x="4520" y="3569"/>
                    <a:pt x="4628" y="3661"/>
                    <a:pt x="4712" y="3722"/>
                  </a:cubicBezTo>
                  <a:lnTo>
                    <a:pt x="4651" y="3684"/>
                  </a:lnTo>
                  <a:cubicBezTo>
                    <a:pt x="4505" y="3599"/>
                    <a:pt x="4305" y="3469"/>
                    <a:pt x="4067" y="3300"/>
                  </a:cubicBezTo>
                  <a:cubicBezTo>
                    <a:pt x="3591" y="2962"/>
                    <a:pt x="2993" y="2471"/>
                    <a:pt x="2410" y="1965"/>
                  </a:cubicBezTo>
                  <a:lnTo>
                    <a:pt x="1543" y="1220"/>
                  </a:lnTo>
                  <a:cubicBezTo>
                    <a:pt x="1404" y="1105"/>
                    <a:pt x="1274" y="990"/>
                    <a:pt x="1143" y="883"/>
                  </a:cubicBezTo>
                  <a:lnTo>
                    <a:pt x="775" y="591"/>
                  </a:lnTo>
                  <a:cubicBezTo>
                    <a:pt x="668" y="499"/>
                    <a:pt x="560" y="422"/>
                    <a:pt x="460" y="346"/>
                  </a:cubicBezTo>
                  <a:cubicBezTo>
                    <a:pt x="368" y="277"/>
                    <a:pt x="292" y="215"/>
                    <a:pt x="223" y="161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6"/>
            <p:cNvSpPr/>
            <p:nvPr/>
          </p:nvSpPr>
          <p:spPr>
            <a:xfrm>
              <a:off x="5319410" y="4604844"/>
              <a:ext cx="269125" cy="65128"/>
            </a:xfrm>
            <a:custGeom>
              <a:avLst/>
              <a:gdLst/>
              <a:ahLst/>
              <a:cxnLst/>
              <a:rect l="l" t="t" r="r" b="b"/>
              <a:pathLst>
                <a:path w="4719" h="1142" extrusionOk="0">
                  <a:moveTo>
                    <a:pt x="4718" y="1"/>
                  </a:moveTo>
                  <a:cubicBezTo>
                    <a:pt x="4657" y="39"/>
                    <a:pt x="4581" y="77"/>
                    <a:pt x="4498" y="122"/>
                  </a:cubicBezTo>
                  <a:cubicBezTo>
                    <a:pt x="4405" y="161"/>
                    <a:pt x="4313" y="215"/>
                    <a:pt x="4198" y="268"/>
                  </a:cubicBezTo>
                  <a:cubicBezTo>
                    <a:pt x="4091" y="314"/>
                    <a:pt x="3976" y="368"/>
                    <a:pt x="3845" y="422"/>
                  </a:cubicBezTo>
                  <a:cubicBezTo>
                    <a:pt x="3715" y="476"/>
                    <a:pt x="3584" y="529"/>
                    <a:pt x="3446" y="583"/>
                  </a:cubicBezTo>
                  <a:cubicBezTo>
                    <a:pt x="3300" y="637"/>
                    <a:pt x="3155" y="675"/>
                    <a:pt x="3001" y="729"/>
                  </a:cubicBezTo>
                  <a:cubicBezTo>
                    <a:pt x="2848" y="775"/>
                    <a:pt x="2694" y="813"/>
                    <a:pt x="2541" y="852"/>
                  </a:cubicBezTo>
                  <a:cubicBezTo>
                    <a:pt x="2387" y="890"/>
                    <a:pt x="2226" y="921"/>
                    <a:pt x="2073" y="944"/>
                  </a:cubicBezTo>
                  <a:cubicBezTo>
                    <a:pt x="1919" y="974"/>
                    <a:pt x="1766" y="997"/>
                    <a:pt x="1620" y="1020"/>
                  </a:cubicBezTo>
                  <a:cubicBezTo>
                    <a:pt x="1466" y="1043"/>
                    <a:pt x="1328" y="1059"/>
                    <a:pt x="1190" y="1066"/>
                  </a:cubicBezTo>
                  <a:cubicBezTo>
                    <a:pt x="1044" y="1074"/>
                    <a:pt x="921" y="1089"/>
                    <a:pt x="806" y="1097"/>
                  </a:cubicBezTo>
                  <a:cubicBezTo>
                    <a:pt x="684" y="1097"/>
                    <a:pt x="576" y="1105"/>
                    <a:pt x="476" y="1105"/>
                  </a:cubicBezTo>
                  <a:lnTo>
                    <a:pt x="1" y="1105"/>
                  </a:lnTo>
                  <a:lnTo>
                    <a:pt x="1" y="1112"/>
                  </a:lnTo>
                  <a:lnTo>
                    <a:pt x="223" y="1128"/>
                  </a:lnTo>
                  <a:cubicBezTo>
                    <a:pt x="292" y="1135"/>
                    <a:pt x="377" y="1135"/>
                    <a:pt x="476" y="1135"/>
                  </a:cubicBezTo>
                  <a:cubicBezTo>
                    <a:pt x="526" y="1139"/>
                    <a:pt x="578" y="1141"/>
                    <a:pt x="632" y="1141"/>
                  </a:cubicBezTo>
                  <a:cubicBezTo>
                    <a:pt x="685" y="1141"/>
                    <a:pt x="741" y="1139"/>
                    <a:pt x="799" y="1135"/>
                  </a:cubicBezTo>
                  <a:cubicBezTo>
                    <a:pt x="921" y="1135"/>
                    <a:pt x="1052" y="1128"/>
                    <a:pt x="1190" y="1120"/>
                  </a:cubicBezTo>
                  <a:cubicBezTo>
                    <a:pt x="1328" y="1112"/>
                    <a:pt x="1482" y="1089"/>
                    <a:pt x="1627" y="1074"/>
                  </a:cubicBezTo>
                  <a:cubicBezTo>
                    <a:pt x="1766" y="1059"/>
                    <a:pt x="1927" y="1028"/>
                    <a:pt x="2080" y="997"/>
                  </a:cubicBezTo>
                  <a:cubicBezTo>
                    <a:pt x="2241" y="967"/>
                    <a:pt x="2395" y="928"/>
                    <a:pt x="2556" y="890"/>
                  </a:cubicBezTo>
                  <a:cubicBezTo>
                    <a:pt x="2710" y="859"/>
                    <a:pt x="2863" y="813"/>
                    <a:pt x="3016" y="759"/>
                  </a:cubicBezTo>
                  <a:cubicBezTo>
                    <a:pt x="3162" y="706"/>
                    <a:pt x="3316" y="667"/>
                    <a:pt x="3454" y="606"/>
                  </a:cubicBezTo>
                  <a:cubicBezTo>
                    <a:pt x="3600" y="552"/>
                    <a:pt x="3730" y="499"/>
                    <a:pt x="3861" y="445"/>
                  </a:cubicBezTo>
                  <a:cubicBezTo>
                    <a:pt x="3983" y="383"/>
                    <a:pt x="4106" y="330"/>
                    <a:pt x="4214" y="276"/>
                  </a:cubicBezTo>
                  <a:cubicBezTo>
                    <a:pt x="4321" y="222"/>
                    <a:pt x="4413" y="176"/>
                    <a:pt x="4498" y="130"/>
                  </a:cubicBezTo>
                  <a:cubicBezTo>
                    <a:pt x="4581" y="77"/>
                    <a:pt x="4657" y="39"/>
                    <a:pt x="4718" y="1"/>
                  </a:cubicBez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7" name="Google Shape;1857;p36"/>
          <p:cNvGrpSpPr/>
          <p:nvPr/>
        </p:nvGrpSpPr>
        <p:grpSpPr>
          <a:xfrm rot="4178440">
            <a:off x="760063" y="4384842"/>
            <a:ext cx="559320" cy="806446"/>
            <a:chOff x="3749073" y="4116092"/>
            <a:chExt cx="458293" cy="660750"/>
          </a:xfrm>
        </p:grpSpPr>
        <p:sp>
          <p:nvSpPr>
            <p:cNvPr id="1858" name="Google Shape;1858;p36"/>
            <p:cNvSpPr/>
            <p:nvPr/>
          </p:nvSpPr>
          <p:spPr>
            <a:xfrm>
              <a:off x="3749073" y="4116092"/>
              <a:ext cx="458293" cy="660750"/>
            </a:xfrm>
            <a:custGeom>
              <a:avLst/>
              <a:gdLst/>
              <a:ahLst/>
              <a:cxnLst/>
              <a:rect l="l" t="t" r="r" b="b"/>
              <a:pathLst>
                <a:path w="8036" h="11586" extrusionOk="0">
                  <a:moveTo>
                    <a:pt x="5219" y="2300"/>
                  </a:moveTo>
                  <a:lnTo>
                    <a:pt x="5242" y="2423"/>
                  </a:lnTo>
                  <a:cubicBezTo>
                    <a:pt x="5250" y="2499"/>
                    <a:pt x="5273" y="2615"/>
                    <a:pt x="5288" y="2737"/>
                  </a:cubicBezTo>
                  <a:cubicBezTo>
                    <a:pt x="5311" y="2868"/>
                    <a:pt x="5334" y="3029"/>
                    <a:pt x="5357" y="3190"/>
                  </a:cubicBezTo>
                  <a:cubicBezTo>
                    <a:pt x="5380" y="3351"/>
                    <a:pt x="5396" y="3535"/>
                    <a:pt x="5411" y="3712"/>
                  </a:cubicBezTo>
                  <a:cubicBezTo>
                    <a:pt x="5426" y="3888"/>
                    <a:pt x="5434" y="4065"/>
                    <a:pt x="5434" y="4234"/>
                  </a:cubicBezTo>
                  <a:lnTo>
                    <a:pt x="5434" y="4472"/>
                  </a:lnTo>
                  <a:cubicBezTo>
                    <a:pt x="5434" y="4548"/>
                    <a:pt x="5426" y="4625"/>
                    <a:pt x="5411" y="4687"/>
                  </a:cubicBezTo>
                  <a:cubicBezTo>
                    <a:pt x="5404" y="4749"/>
                    <a:pt x="5397" y="4818"/>
                    <a:pt x="5384" y="4870"/>
                  </a:cubicBezTo>
                  <a:lnTo>
                    <a:pt x="5384" y="4870"/>
                  </a:lnTo>
                  <a:cubicBezTo>
                    <a:pt x="5398" y="4827"/>
                    <a:pt x="5415" y="4780"/>
                    <a:pt x="5426" y="4733"/>
                  </a:cubicBezTo>
                  <a:cubicBezTo>
                    <a:pt x="5503" y="4495"/>
                    <a:pt x="5588" y="4180"/>
                    <a:pt x="5657" y="3865"/>
                  </a:cubicBezTo>
                  <a:cubicBezTo>
                    <a:pt x="5695" y="3704"/>
                    <a:pt x="5726" y="3551"/>
                    <a:pt x="5749" y="3397"/>
                  </a:cubicBezTo>
                  <a:cubicBezTo>
                    <a:pt x="5756" y="3321"/>
                    <a:pt x="5772" y="3244"/>
                    <a:pt x="5772" y="3175"/>
                  </a:cubicBezTo>
                  <a:cubicBezTo>
                    <a:pt x="5772" y="3106"/>
                    <a:pt x="5779" y="3037"/>
                    <a:pt x="5787" y="2975"/>
                  </a:cubicBezTo>
                  <a:cubicBezTo>
                    <a:pt x="5787" y="2922"/>
                    <a:pt x="5787" y="2860"/>
                    <a:pt x="5787" y="2814"/>
                  </a:cubicBezTo>
                  <a:lnTo>
                    <a:pt x="5787" y="2684"/>
                  </a:lnTo>
                  <a:cubicBezTo>
                    <a:pt x="5787" y="2615"/>
                    <a:pt x="5779" y="2569"/>
                    <a:pt x="5779" y="2569"/>
                  </a:cubicBezTo>
                  <a:lnTo>
                    <a:pt x="5772" y="2569"/>
                  </a:lnTo>
                  <a:lnTo>
                    <a:pt x="5772" y="2684"/>
                  </a:lnTo>
                  <a:cubicBezTo>
                    <a:pt x="5772" y="2753"/>
                    <a:pt x="5764" y="2860"/>
                    <a:pt x="5756" y="2975"/>
                  </a:cubicBezTo>
                  <a:cubicBezTo>
                    <a:pt x="5741" y="3098"/>
                    <a:pt x="5726" y="3236"/>
                    <a:pt x="5703" y="3390"/>
                  </a:cubicBezTo>
                  <a:cubicBezTo>
                    <a:pt x="5687" y="3543"/>
                    <a:pt x="5657" y="3697"/>
                    <a:pt x="5626" y="3858"/>
                  </a:cubicBezTo>
                  <a:cubicBezTo>
                    <a:pt x="5565" y="4180"/>
                    <a:pt x="5480" y="4495"/>
                    <a:pt x="5419" y="4733"/>
                  </a:cubicBezTo>
                  <a:lnTo>
                    <a:pt x="5411" y="4756"/>
                  </a:lnTo>
                  <a:cubicBezTo>
                    <a:pt x="5411" y="4733"/>
                    <a:pt x="5419" y="4710"/>
                    <a:pt x="5426" y="4694"/>
                  </a:cubicBezTo>
                  <a:cubicBezTo>
                    <a:pt x="5434" y="4625"/>
                    <a:pt x="5442" y="4548"/>
                    <a:pt x="5449" y="4472"/>
                  </a:cubicBezTo>
                  <a:cubicBezTo>
                    <a:pt x="5449" y="4395"/>
                    <a:pt x="5457" y="4318"/>
                    <a:pt x="5457" y="4234"/>
                  </a:cubicBezTo>
                  <a:cubicBezTo>
                    <a:pt x="5457" y="4065"/>
                    <a:pt x="5457" y="3888"/>
                    <a:pt x="5442" y="3712"/>
                  </a:cubicBezTo>
                  <a:cubicBezTo>
                    <a:pt x="5426" y="3528"/>
                    <a:pt x="5419" y="3351"/>
                    <a:pt x="5396" y="3182"/>
                  </a:cubicBezTo>
                  <a:cubicBezTo>
                    <a:pt x="5388" y="3106"/>
                    <a:pt x="5373" y="3021"/>
                    <a:pt x="5365" y="2945"/>
                  </a:cubicBezTo>
                  <a:cubicBezTo>
                    <a:pt x="5350" y="2868"/>
                    <a:pt x="5334" y="2799"/>
                    <a:pt x="5327" y="2730"/>
                  </a:cubicBezTo>
                  <a:cubicBezTo>
                    <a:pt x="5296" y="2599"/>
                    <a:pt x="5273" y="2492"/>
                    <a:pt x="5250" y="2415"/>
                  </a:cubicBezTo>
                  <a:cubicBezTo>
                    <a:pt x="5227" y="2339"/>
                    <a:pt x="5219" y="2300"/>
                    <a:pt x="5219" y="2300"/>
                  </a:cubicBezTo>
                  <a:close/>
                  <a:moveTo>
                    <a:pt x="5384" y="4870"/>
                  </a:moveTo>
                  <a:cubicBezTo>
                    <a:pt x="5380" y="4884"/>
                    <a:pt x="5376" y="4897"/>
                    <a:pt x="5373" y="4909"/>
                  </a:cubicBezTo>
                  <a:cubicBezTo>
                    <a:pt x="5366" y="4944"/>
                    <a:pt x="5359" y="4960"/>
                    <a:pt x="5352" y="4992"/>
                  </a:cubicBezTo>
                  <a:lnTo>
                    <a:pt x="5352" y="4992"/>
                  </a:lnTo>
                  <a:cubicBezTo>
                    <a:pt x="5360" y="4962"/>
                    <a:pt x="5370" y="4926"/>
                    <a:pt x="5380" y="4886"/>
                  </a:cubicBezTo>
                  <a:cubicBezTo>
                    <a:pt x="5382" y="4881"/>
                    <a:pt x="5383" y="4876"/>
                    <a:pt x="5384" y="4870"/>
                  </a:cubicBezTo>
                  <a:close/>
                  <a:moveTo>
                    <a:pt x="5352" y="4992"/>
                  </a:moveTo>
                  <a:cubicBezTo>
                    <a:pt x="5343" y="5020"/>
                    <a:pt x="5336" y="5044"/>
                    <a:pt x="5331" y="5061"/>
                  </a:cubicBezTo>
                  <a:lnTo>
                    <a:pt x="5331" y="5061"/>
                  </a:lnTo>
                  <a:cubicBezTo>
                    <a:pt x="5338" y="5044"/>
                    <a:pt x="5345" y="5024"/>
                    <a:pt x="5350" y="5001"/>
                  </a:cubicBezTo>
                  <a:cubicBezTo>
                    <a:pt x="5350" y="4998"/>
                    <a:pt x="5351" y="4995"/>
                    <a:pt x="5352" y="4992"/>
                  </a:cubicBezTo>
                  <a:close/>
                  <a:moveTo>
                    <a:pt x="6424" y="101"/>
                  </a:moveTo>
                  <a:cubicBezTo>
                    <a:pt x="6513" y="101"/>
                    <a:pt x="6602" y="122"/>
                    <a:pt x="6685" y="167"/>
                  </a:cubicBezTo>
                  <a:cubicBezTo>
                    <a:pt x="6977" y="320"/>
                    <a:pt x="7084" y="642"/>
                    <a:pt x="7122" y="827"/>
                  </a:cubicBezTo>
                  <a:cubicBezTo>
                    <a:pt x="7130" y="903"/>
                    <a:pt x="7130" y="988"/>
                    <a:pt x="7122" y="1064"/>
                  </a:cubicBezTo>
                  <a:cubicBezTo>
                    <a:pt x="7115" y="1249"/>
                    <a:pt x="7099" y="1456"/>
                    <a:pt x="7230" y="1563"/>
                  </a:cubicBezTo>
                  <a:cubicBezTo>
                    <a:pt x="7285" y="1606"/>
                    <a:pt x="7354" y="1629"/>
                    <a:pt x="7427" y="1629"/>
                  </a:cubicBezTo>
                  <a:cubicBezTo>
                    <a:pt x="7445" y="1629"/>
                    <a:pt x="7464" y="1628"/>
                    <a:pt x="7483" y="1625"/>
                  </a:cubicBezTo>
                  <a:lnTo>
                    <a:pt x="7544" y="1625"/>
                  </a:lnTo>
                  <a:cubicBezTo>
                    <a:pt x="7554" y="1624"/>
                    <a:pt x="7564" y="1624"/>
                    <a:pt x="7573" y="1624"/>
                  </a:cubicBezTo>
                  <a:cubicBezTo>
                    <a:pt x="7679" y="1624"/>
                    <a:pt x="7782" y="1662"/>
                    <a:pt x="7859" y="1740"/>
                  </a:cubicBezTo>
                  <a:cubicBezTo>
                    <a:pt x="7920" y="1816"/>
                    <a:pt x="7951" y="1916"/>
                    <a:pt x="7936" y="2016"/>
                  </a:cubicBezTo>
                  <a:cubicBezTo>
                    <a:pt x="7905" y="2438"/>
                    <a:pt x="7637" y="2837"/>
                    <a:pt x="7475" y="3037"/>
                  </a:cubicBezTo>
                  <a:cubicBezTo>
                    <a:pt x="7345" y="3182"/>
                    <a:pt x="7191" y="3313"/>
                    <a:pt x="7015" y="3413"/>
                  </a:cubicBezTo>
                  <a:cubicBezTo>
                    <a:pt x="6923" y="3474"/>
                    <a:pt x="6823" y="3535"/>
                    <a:pt x="6739" y="3605"/>
                  </a:cubicBezTo>
                  <a:cubicBezTo>
                    <a:pt x="6493" y="3812"/>
                    <a:pt x="6263" y="4042"/>
                    <a:pt x="6048" y="4280"/>
                  </a:cubicBezTo>
                  <a:cubicBezTo>
                    <a:pt x="5964" y="4372"/>
                    <a:pt x="5879" y="4472"/>
                    <a:pt x="5787" y="4564"/>
                  </a:cubicBezTo>
                  <a:cubicBezTo>
                    <a:pt x="5925" y="4395"/>
                    <a:pt x="6048" y="4211"/>
                    <a:pt x="6155" y="4027"/>
                  </a:cubicBezTo>
                  <a:cubicBezTo>
                    <a:pt x="6240" y="3881"/>
                    <a:pt x="6317" y="3735"/>
                    <a:pt x="6378" y="3582"/>
                  </a:cubicBezTo>
                  <a:cubicBezTo>
                    <a:pt x="6439" y="3436"/>
                    <a:pt x="6485" y="3290"/>
                    <a:pt x="6524" y="3175"/>
                  </a:cubicBezTo>
                  <a:cubicBezTo>
                    <a:pt x="6562" y="3060"/>
                    <a:pt x="6593" y="2952"/>
                    <a:pt x="6616" y="2883"/>
                  </a:cubicBezTo>
                  <a:cubicBezTo>
                    <a:pt x="6631" y="2822"/>
                    <a:pt x="6647" y="2776"/>
                    <a:pt x="6647" y="2776"/>
                  </a:cubicBezTo>
                  <a:lnTo>
                    <a:pt x="6647" y="2776"/>
                  </a:lnTo>
                  <a:cubicBezTo>
                    <a:pt x="6646" y="2776"/>
                    <a:pt x="6585" y="2929"/>
                    <a:pt x="6493" y="3167"/>
                  </a:cubicBezTo>
                  <a:cubicBezTo>
                    <a:pt x="6393" y="3459"/>
                    <a:pt x="6271" y="3735"/>
                    <a:pt x="6132" y="4011"/>
                  </a:cubicBezTo>
                  <a:cubicBezTo>
                    <a:pt x="5979" y="4280"/>
                    <a:pt x="5802" y="4533"/>
                    <a:pt x="5611" y="4771"/>
                  </a:cubicBezTo>
                  <a:lnTo>
                    <a:pt x="5580" y="4817"/>
                  </a:lnTo>
                  <a:lnTo>
                    <a:pt x="5388" y="5040"/>
                  </a:lnTo>
                  <a:lnTo>
                    <a:pt x="5411" y="5001"/>
                  </a:lnTo>
                  <a:cubicBezTo>
                    <a:pt x="5434" y="4955"/>
                    <a:pt x="5465" y="4901"/>
                    <a:pt x="5503" y="4832"/>
                  </a:cubicBezTo>
                  <a:cubicBezTo>
                    <a:pt x="5541" y="4771"/>
                    <a:pt x="5572" y="4694"/>
                    <a:pt x="5611" y="4610"/>
                  </a:cubicBezTo>
                  <a:cubicBezTo>
                    <a:pt x="5649" y="4525"/>
                    <a:pt x="5687" y="4433"/>
                    <a:pt x="5726" y="4341"/>
                  </a:cubicBezTo>
                  <a:cubicBezTo>
                    <a:pt x="5764" y="4241"/>
                    <a:pt x="5802" y="4134"/>
                    <a:pt x="5841" y="4027"/>
                  </a:cubicBezTo>
                  <a:cubicBezTo>
                    <a:pt x="5879" y="3919"/>
                    <a:pt x="5910" y="3804"/>
                    <a:pt x="5933" y="3689"/>
                  </a:cubicBezTo>
                  <a:cubicBezTo>
                    <a:pt x="5964" y="3574"/>
                    <a:pt x="5994" y="3459"/>
                    <a:pt x="6025" y="3336"/>
                  </a:cubicBezTo>
                  <a:cubicBezTo>
                    <a:pt x="6079" y="3098"/>
                    <a:pt x="6125" y="2860"/>
                    <a:pt x="6163" y="2638"/>
                  </a:cubicBezTo>
                  <a:cubicBezTo>
                    <a:pt x="6178" y="2522"/>
                    <a:pt x="6194" y="2415"/>
                    <a:pt x="6201" y="2308"/>
                  </a:cubicBezTo>
                  <a:cubicBezTo>
                    <a:pt x="6217" y="2200"/>
                    <a:pt x="6224" y="2108"/>
                    <a:pt x="6232" y="2016"/>
                  </a:cubicBezTo>
                  <a:cubicBezTo>
                    <a:pt x="6240" y="1924"/>
                    <a:pt x="6248" y="1839"/>
                    <a:pt x="6255" y="1763"/>
                  </a:cubicBezTo>
                  <a:cubicBezTo>
                    <a:pt x="6255" y="1694"/>
                    <a:pt x="6263" y="1625"/>
                    <a:pt x="6263" y="1571"/>
                  </a:cubicBezTo>
                  <a:cubicBezTo>
                    <a:pt x="6263" y="1463"/>
                    <a:pt x="6271" y="1402"/>
                    <a:pt x="6271" y="1402"/>
                  </a:cubicBezTo>
                  <a:lnTo>
                    <a:pt x="6263" y="1402"/>
                  </a:lnTo>
                  <a:lnTo>
                    <a:pt x="6232" y="1571"/>
                  </a:lnTo>
                  <a:cubicBezTo>
                    <a:pt x="6224" y="1625"/>
                    <a:pt x="6209" y="1686"/>
                    <a:pt x="6201" y="1763"/>
                  </a:cubicBezTo>
                  <a:cubicBezTo>
                    <a:pt x="6186" y="1839"/>
                    <a:pt x="6178" y="1916"/>
                    <a:pt x="6163" y="2008"/>
                  </a:cubicBezTo>
                  <a:cubicBezTo>
                    <a:pt x="6132" y="2185"/>
                    <a:pt x="6102" y="2400"/>
                    <a:pt x="6063" y="2622"/>
                  </a:cubicBezTo>
                  <a:cubicBezTo>
                    <a:pt x="6025" y="2845"/>
                    <a:pt x="5994" y="3090"/>
                    <a:pt x="5948" y="3328"/>
                  </a:cubicBezTo>
                  <a:cubicBezTo>
                    <a:pt x="5925" y="3443"/>
                    <a:pt x="5902" y="3566"/>
                    <a:pt x="5871" y="3681"/>
                  </a:cubicBezTo>
                  <a:cubicBezTo>
                    <a:pt x="5841" y="3796"/>
                    <a:pt x="5810" y="3904"/>
                    <a:pt x="5779" y="4019"/>
                  </a:cubicBezTo>
                  <a:cubicBezTo>
                    <a:pt x="5749" y="4126"/>
                    <a:pt x="5718" y="4226"/>
                    <a:pt x="5680" y="4326"/>
                  </a:cubicBezTo>
                  <a:cubicBezTo>
                    <a:pt x="5641" y="4426"/>
                    <a:pt x="5611" y="4518"/>
                    <a:pt x="5572" y="4602"/>
                  </a:cubicBezTo>
                  <a:cubicBezTo>
                    <a:pt x="5534" y="4687"/>
                    <a:pt x="5503" y="4763"/>
                    <a:pt x="5480" y="4825"/>
                  </a:cubicBezTo>
                  <a:cubicBezTo>
                    <a:pt x="5449" y="4894"/>
                    <a:pt x="5419" y="4955"/>
                    <a:pt x="5396" y="5001"/>
                  </a:cubicBezTo>
                  <a:cubicBezTo>
                    <a:pt x="5365" y="5047"/>
                    <a:pt x="5357" y="5070"/>
                    <a:pt x="5342" y="5093"/>
                  </a:cubicBezTo>
                  <a:lnTo>
                    <a:pt x="5334" y="5109"/>
                  </a:lnTo>
                  <a:lnTo>
                    <a:pt x="5319" y="5093"/>
                  </a:lnTo>
                  <a:cubicBezTo>
                    <a:pt x="5321" y="5088"/>
                    <a:pt x="5323" y="5083"/>
                    <a:pt x="5325" y="5077"/>
                  </a:cubicBezTo>
                  <a:lnTo>
                    <a:pt x="5325" y="5077"/>
                  </a:lnTo>
                  <a:lnTo>
                    <a:pt x="5327" y="5078"/>
                  </a:lnTo>
                  <a:cubicBezTo>
                    <a:pt x="5328" y="5073"/>
                    <a:pt x="5329" y="5068"/>
                    <a:pt x="5331" y="5061"/>
                  </a:cubicBezTo>
                  <a:lnTo>
                    <a:pt x="5331" y="5061"/>
                  </a:lnTo>
                  <a:cubicBezTo>
                    <a:pt x="5329" y="5067"/>
                    <a:pt x="5327" y="5072"/>
                    <a:pt x="5325" y="5077"/>
                  </a:cubicBezTo>
                  <a:lnTo>
                    <a:pt x="5325" y="5077"/>
                  </a:lnTo>
                  <a:lnTo>
                    <a:pt x="5319" y="5070"/>
                  </a:lnTo>
                  <a:lnTo>
                    <a:pt x="5319" y="5017"/>
                  </a:lnTo>
                  <a:cubicBezTo>
                    <a:pt x="5342" y="4894"/>
                    <a:pt x="5334" y="4763"/>
                    <a:pt x="5311" y="4641"/>
                  </a:cubicBezTo>
                  <a:cubicBezTo>
                    <a:pt x="5304" y="4403"/>
                    <a:pt x="5288" y="4103"/>
                    <a:pt x="5258" y="3796"/>
                  </a:cubicBezTo>
                  <a:cubicBezTo>
                    <a:pt x="5235" y="3635"/>
                    <a:pt x="5219" y="3474"/>
                    <a:pt x="5188" y="3321"/>
                  </a:cubicBezTo>
                  <a:cubicBezTo>
                    <a:pt x="5173" y="3244"/>
                    <a:pt x="5165" y="3167"/>
                    <a:pt x="5150" y="3098"/>
                  </a:cubicBezTo>
                  <a:cubicBezTo>
                    <a:pt x="5127" y="3029"/>
                    <a:pt x="5119" y="2968"/>
                    <a:pt x="5104" y="2906"/>
                  </a:cubicBezTo>
                  <a:cubicBezTo>
                    <a:pt x="5073" y="2791"/>
                    <a:pt x="5043" y="2691"/>
                    <a:pt x="5020" y="2622"/>
                  </a:cubicBezTo>
                  <a:lnTo>
                    <a:pt x="4981" y="2515"/>
                  </a:lnTo>
                  <a:lnTo>
                    <a:pt x="4981" y="2515"/>
                  </a:lnTo>
                  <a:cubicBezTo>
                    <a:pt x="4981" y="2515"/>
                    <a:pt x="5020" y="2676"/>
                    <a:pt x="5073" y="2914"/>
                  </a:cubicBezTo>
                  <a:cubicBezTo>
                    <a:pt x="5096" y="3037"/>
                    <a:pt x="5119" y="3175"/>
                    <a:pt x="5150" y="3328"/>
                  </a:cubicBezTo>
                  <a:cubicBezTo>
                    <a:pt x="5181" y="3482"/>
                    <a:pt x="5204" y="3643"/>
                    <a:pt x="5227" y="3812"/>
                  </a:cubicBezTo>
                  <a:cubicBezTo>
                    <a:pt x="5250" y="4042"/>
                    <a:pt x="5273" y="4272"/>
                    <a:pt x="5288" y="4479"/>
                  </a:cubicBezTo>
                  <a:cubicBezTo>
                    <a:pt x="5188" y="4027"/>
                    <a:pt x="5058" y="3589"/>
                    <a:pt x="4897" y="3159"/>
                  </a:cubicBezTo>
                  <a:cubicBezTo>
                    <a:pt x="4805" y="2899"/>
                    <a:pt x="4690" y="2668"/>
                    <a:pt x="4598" y="2461"/>
                  </a:cubicBezTo>
                  <a:cubicBezTo>
                    <a:pt x="4360" y="1970"/>
                    <a:pt x="4176" y="1579"/>
                    <a:pt x="4314" y="1133"/>
                  </a:cubicBezTo>
                  <a:cubicBezTo>
                    <a:pt x="4364" y="946"/>
                    <a:pt x="4666" y="833"/>
                    <a:pt x="4861" y="833"/>
                  </a:cubicBezTo>
                  <a:cubicBezTo>
                    <a:pt x="4874" y="833"/>
                    <a:pt x="4885" y="833"/>
                    <a:pt x="4897" y="834"/>
                  </a:cubicBezTo>
                  <a:cubicBezTo>
                    <a:pt x="5096" y="857"/>
                    <a:pt x="5281" y="972"/>
                    <a:pt x="5457" y="1080"/>
                  </a:cubicBezTo>
                  <a:cubicBezTo>
                    <a:pt x="5495" y="1103"/>
                    <a:pt x="5534" y="1126"/>
                    <a:pt x="5572" y="1149"/>
                  </a:cubicBezTo>
                  <a:cubicBezTo>
                    <a:pt x="5601" y="1173"/>
                    <a:pt x="5639" y="1185"/>
                    <a:pt x="5676" y="1185"/>
                  </a:cubicBezTo>
                  <a:cubicBezTo>
                    <a:pt x="5699" y="1185"/>
                    <a:pt x="5721" y="1180"/>
                    <a:pt x="5741" y="1172"/>
                  </a:cubicBezTo>
                  <a:cubicBezTo>
                    <a:pt x="5825" y="1126"/>
                    <a:pt x="5825" y="988"/>
                    <a:pt x="5825" y="873"/>
                  </a:cubicBezTo>
                  <a:lnTo>
                    <a:pt x="5825" y="827"/>
                  </a:lnTo>
                  <a:cubicBezTo>
                    <a:pt x="5818" y="635"/>
                    <a:pt x="5887" y="443"/>
                    <a:pt x="6002" y="297"/>
                  </a:cubicBezTo>
                  <a:cubicBezTo>
                    <a:pt x="6110" y="169"/>
                    <a:pt x="6266" y="101"/>
                    <a:pt x="6424" y="101"/>
                  </a:cubicBezTo>
                  <a:close/>
                  <a:moveTo>
                    <a:pt x="3389" y="5713"/>
                  </a:moveTo>
                  <a:cubicBezTo>
                    <a:pt x="3421" y="5713"/>
                    <a:pt x="3450" y="5728"/>
                    <a:pt x="3469" y="5753"/>
                  </a:cubicBezTo>
                  <a:cubicBezTo>
                    <a:pt x="3477" y="5761"/>
                    <a:pt x="3477" y="5769"/>
                    <a:pt x="3485" y="5776"/>
                  </a:cubicBezTo>
                  <a:cubicBezTo>
                    <a:pt x="3638" y="6053"/>
                    <a:pt x="3446" y="7027"/>
                    <a:pt x="3239" y="7871"/>
                  </a:cubicBezTo>
                  <a:cubicBezTo>
                    <a:pt x="3247" y="7818"/>
                    <a:pt x="3255" y="7772"/>
                    <a:pt x="3262" y="7718"/>
                  </a:cubicBezTo>
                  <a:cubicBezTo>
                    <a:pt x="3278" y="7618"/>
                    <a:pt x="3293" y="7503"/>
                    <a:pt x="3308" y="7396"/>
                  </a:cubicBezTo>
                  <a:cubicBezTo>
                    <a:pt x="3316" y="7280"/>
                    <a:pt x="3331" y="7142"/>
                    <a:pt x="3339" y="7027"/>
                  </a:cubicBezTo>
                  <a:lnTo>
                    <a:pt x="3339" y="6866"/>
                  </a:lnTo>
                  <a:lnTo>
                    <a:pt x="3339" y="6713"/>
                  </a:lnTo>
                  <a:cubicBezTo>
                    <a:pt x="3339" y="6613"/>
                    <a:pt x="3331" y="6544"/>
                    <a:pt x="3331" y="6490"/>
                  </a:cubicBezTo>
                  <a:lnTo>
                    <a:pt x="3324" y="6406"/>
                  </a:lnTo>
                  <a:cubicBezTo>
                    <a:pt x="3324" y="6406"/>
                    <a:pt x="3316" y="6528"/>
                    <a:pt x="3308" y="6713"/>
                  </a:cubicBezTo>
                  <a:cubicBezTo>
                    <a:pt x="3308" y="6805"/>
                    <a:pt x="3301" y="6912"/>
                    <a:pt x="3293" y="7027"/>
                  </a:cubicBezTo>
                  <a:lnTo>
                    <a:pt x="3293" y="7050"/>
                  </a:lnTo>
                  <a:cubicBezTo>
                    <a:pt x="3293" y="7020"/>
                    <a:pt x="3293" y="6997"/>
                    <a:pt x="3285" y="6973"/>
                  </a:cubicBezTo>
                  <a:cubicBezTo>
                    <a:pt x="3278" y="6904"/>
                    <a:pt x="3270" y="6843"/>
                    <a:pt x="3255" y="6774"/>
                  </a:cubicBezTo>
                  <a:cubicBezTo>
                    <a:pt x="3247" y="6728"/>
                    <a:pt x="3239" y="6697"/>
                    <a:pt x="3239" y="6697"/>
                  </a:cubicBezTo>
                  <a:lnTo>
                    <a:pt x="3232" y="6697"/>
                  </a:lnTo>
                  <a:cubicBezTo>
                    <a:pt x="3232" y="6697"/>
                    <a:pt x="3232" y="6728"/>
                    <a:pt x="3224" y="6774"/>
                  </a:cubicBezTo>
                  <a:cubicBezTo>
                    <a:pt x="3216" y="6820"/>
                    <a:pt x="3224" y="6889"/>
                    <a:pt x="3216" y="6973"/>
                  </a:cubicBezTo>
                  <a:cubicBezTo>
                    <a:pt x="3201" y="7058"/>
                    <a:pt x="3216" y="7150"/>
                    <a:pt x="3209" y="7257"/>
                  </a:cubicBezTo>
                  <a:cubicBezTo>
                    <a:pt x="3201" y="7357"/>
                    <a:pt x="3209" y="7465"/>
                    <a:pt x="3209" y="7572"/>
                  </a:cubicBezTo>
                  <a:cubicBezTo>
                    <a:pt x="3209" y="7610"/>
                    <a:pt x="3209" y="7649"/>
                    <a:pt x="3201" y="7687"/>
                  </a:cubicBezTo>
                  <a:lnTo>
                    <a:pt x="3201" y="7618"/>
                  </a:lnTo>
                  <a:cubicBezTo>
                    <a:pt x="3201" y="7534"/>
                    <a:pt x="3201" y="7449"/>
                    <a:pt x="3193" y="7373"/>
                  </a:cubicBezTo>
                  <a:cubicBezTo>
                    <a:pt x="3186" y="7296"/>
                    <a:pt x="3178" y="7219"/>
                    <a:pt x="3170" y="7158"/>
                  </a:cubicBezTo>
                  <a:cubicBezTo>
                    <a:pt x="3155" y="7089"/>
                    <a:pt x="3139" y="7020"/>
                    <a:pt x="3116" y="6950"/>
                  </a:cubicBezTo>
                  <a:lnTo>
                    <a:pt x="3116" y="6950"/>
                  </a:lnTo>
                  <a:cubicBezTo>
                    <a:pt x="3116" y="6951"/>
                    <a:pt x="3124" y="7035"/>
                    <a:pt x="3132" y="7158"/>
                  </a:cubicBezTo>
                  <a:cubicBezTo>
                    <a:pt x="3139" y="7219"/>
                    <a:pt x="3147" y="7296"/>
                    <a:pt x="3147" y="7373"/>
                  </a:cubicBezTo>
                  <a:cubicBezTo>
                    <a:pt x="3155" y="7449"/>
                    <a:pt x="3163" y="7534"/>
                    <a:pt x="3170" y="7618"/>
                  </a:cubicBezTo>
                  <a:cubicBezTo>
                    <a:pt x="3178" y="7802"/>
                    <a:pt x="3170" y="7994"/>
                    <a:pt x="3155" y="8186"/>
                  </a:cubicBezTo>
                  <a:cubicBezTo>
                    <a:pt x="3155" y="8209"/>
                    <a:pt x="3147" y="8240"/>
                    <a:pt x="3139" y="8263"/>
                  </a:cubicBezTo>
                  <a:lnTo>
                    <a:pt x="3116" y="8339"/>
                  </a:lnTo>
                  <a:cubicBezTo>
                    <a:pt x="3116" y="8171"/>
                    <a:pt x="3109" y="7994"/>
                    <a:pt x="3101" y="7818"/>
                  </a:cubicBezTo>
                  <a:cubicBezTo>
                    <a:pt x="3101" y="7726"/>
                    <a:pt x="3093" y="7618"/>
                    <a:pt x="3093" y="7518"/>
                  </a:cubicBezTo>
                  <a:cubicBezTo>
                    <a:pt x="3093" y="7388"/>
                    <a:pt x="3078" y="7250"/>
                    <a:pt x="3070" y="7112"/>
                  </a:cubicBezTo>
                  <a:cubicBezTo>
                    <a:pt x="3040" y="6751"/>
                    <a:pt x="3047" y="6383"/>
                    <a:pt x="3093" y="6014"/>
                  </a:cubicBezTo>
                  <a:cubicBezTo>
                    <a:pt x="3101" y="5861"/>
                    <a:pt x="3216" y="5738"/>
                    <a:pt x="3370" y="5715"/>
                  </a:cubicBezTo>
                  <a:cubicBezTo>
                    <a:pt x="3376" y="5714"/>
                    <a:pt x="3383" y="5713"/>
                    <a:pt x="3389" y="5713"/>
                  </a:cubicBezTo>
                  <a:close/>
                  <a:moveTo>
                    <a:pt x="3482" y="10005"/>
                  </a:moveTo>
                  <a:cubicBezTo>
                    <a:pt x="3632" y="10005"/>
                    <a:pt x="3767" y="10021"/>
                    <a:pt x="3876" y="10058"/>
                  </a:cubicBezTo>
                  <a:cubicBezTo>
                    <a:pt x="4007" y="10105"/>
                    <a:pt x="4083" y="10243"/>
                    <a:pt x="4053" y="10381"/>
                  </a:cubicBezTo>
                  <a:cubicBezTo>
                    <a:pt x="4005" y="10586"/>
                    <a:pt x="3786" y="10652"/>
                    <a:pt x="3491" y="10652"/>
                  </a:cubicBezTo>
                  <a:cubicBezTo>
                    <a:pt x="3222" y="10652"/>
                    <a:pt x="2890" y="10597"/>
                    <a:pt x="2564" y="10542"/>
                  </a:cubicBezTo>
                  <a:cubicBezTo>
                    <a:pt x="2318" y="10488"/>
                    <a:pt x="2065" y="10458"/>
                    <a:pt x="1812" y="10435"/>
                  </a:cubicBezTo>
                  <a:cubicBezTo>
                    <a:pt x="1988" y="10427"/>
                    <a:pt x="2211" y="10412"/>
                    <a:pt x="2433" y="10412"/>
                  </a:cubicBezTo>
                  <a:lnTo>
                    <a:pt x="3408" y="10412"/>
                  </a:lnTo>
                  <a:cubicBezTo>
                    <a:pt x="3408" y="10412"/>
                    <a:pt x="3285" y="10396"/>
                    <a:pt x="3109" y="10381"/>
                  </a:cubicBezTo>
                  <a:cubicBezTo>
                    <a:pt x="3009" y="10373"/>
                    <a:pt x="2909" y="10373"/>
                    <a:pt x="2794" y="10373"/>
                  </a:cubicBezTo>
                  <a:cubicBezTo>
                    <a:pt x="2679" y="10373"/>
                    <a:pt x="2556" y="10373"/>
                    <a:pt x="2433" y="10381"/>
                  </a:cubicBezTo>
                  <a:cubicBezTo>
                    <a:pt x="2196" y="10388"/>
                    <a:pt x="1950" y="10412"/>
                    <a:pt x="1766" y="10427"/>
                  </a:cubicBezTo>
                  <a:lnTo>
                    <a:pt x="1689" y="10435"/>
                  </a:lnTo>
                  <a:lnTo>
                    <a:pt x="1635" y="10435"/>
                  </a:lnTo>
                  <a:lnTo>
                    <a:pt x="1858" y="10388"/>
                  </a:lnTo>
                  <a:cubicBezTo>
                    <a:pt x="2057" y="10350"/>
                    <a:pt x="2334" y="10304"/>
                    <a:pt x="2602" y="10266"/>
                  </a:cubicBezTo>
                  <a:cubicBezTo>
                    <a:pt x="2740" y="10250"/>
                    <a:pt x="2879" y="10243"/>
                    <a:pt x="3009" y="10227"/>
                  </a:cubicBezTo>
                  <a:cubicBezTo>
                    <a:pt x="3132" y="10212"/>
                    <a:pt x="3255" y="10197"/>
                    <a:pt x="3354" y="10189"/>
                  </a:cubicBezTo>
                  <a:cubicBezTo>
                    <a:pt x="3462" y="10174"/>
                    <a:pt x="3546" y="10158"/>
                    <a:pt x="3608" y="10151"/>
                  </a:cubicBezTo>
                  <a:cubicBezTo>
                    <a:pt x="3661" y="10143"/>
                    <a:pt x="3700" y="10135"/>
                    <a:pt x="3700" y="10135"/>
                  </a:cubicBezTo>
                  <a:lnTo>
                    <a:pt x="3700" y="10128"/>
                  </a:lnTo>
                  <a:cubicBezTo>
                    <a:pt x="3700" y="10128"/>
                    <a:pt x="3669" y="10128"/>
                    <a:pt x="3608" y="10120"/>
                  </a:cubicBezTo>
                  <a:cubicBezTo>
                    <a:pt x="3546" y="10112"/>
                    <a:pt x="3454" y="10112"/>
                    <a:pt x="3354" y="10112"/>
                  </a:cubicBezTo>
                  <a:lnTo>
                    <a:pt x="3186" y="10112"/>
                  </a:lnTo>
                  <a:cubicBezTo>
                    <a:pt x="3124" y="10112"/>
                    <a:pt x="3063" y="10120"/>
                    <a:pt x="2994" y="10128"/>
                  </a:cubicBezTo>
                  <a:cubicBezTo>
                    <a:pt x="2863" y="10143"/>
                    <a:pt x="2725" y="10166"/>
                    <a:pt x="2587" y="10189"/>
                  </a:cubicBezTo>
                  <a:cubicBezTo>
                    <a:pt x="2318" y="10243"/>
                    <a:pt x="2042" y="10304"/>
                    <a:pt x="1843" y="10358"/>
                  </a:cubicBezTo>
                  <a:cubicBezTo>
                    <a:pt x="1712" y="10396"/>
                    <a:pt x="1605" y="10419"/>
                    <a:pt x="1559" y="10442"/>
                  </a:cubicBezTo>
                  <a:lnTo>
                    <a:pt x="1505" y="10442"/>
                  </a:lnTo>
                  <a:lnTo>
                    <a:pt x="1528" y="10427"/>
                  </a:lnTo>
                  <a:cubicBezTo>
                    <a:pt x="1541" y="10420"/>
                    <a:pt x="2710" y="10005"/>
                    <a:pt x="3482" y="10005"/>
                  </a:cubicBezTo>
                  <a:close/>
                  <a:moveTo>
                    <a:pt x="6400" y="0"/>
                  </a:moveTo>
                  <a:cubicBezTo>
                    <a:pt x="6217" y="0"/>
                    <a:pt x="6037" y="81"/>
                    <a:pt x="5910" y="228"/>
                  </a:cubicBezTo>
                  <a:cubicBezTo>
                    <a:pt x="5779" y="397"/>
                    <a:pt x="5703" y="604"/>
                    <a:pt x="5710" y="811"/>
                  </a:cubicBezTo>
                  <a:lnTo>
                    <a:pt x="5710" y="865"/>
                  </a:lnTo>
                  <a:cubicBezTo>
                    <a:pt x="5710" y="934"/>
                    <a:pt x="5710" y="1064"/>
                    <a:pt x="5664" y="1087"/>
                  </a:cubicBezTo>
                  <a:cubicBezTo>
                    <a:pt x="5662" y="1089"/>
                    <a:pt x="5659" y="1090"/>
                    <a:pt x="5655" y="1090"/>
                  </a:cubicBezTo>
                  <a:cubicBezTo>
                    <a:pt x="5641" y="1090"/>
                    <a:pt x="5618" y="1082"/>
                    <a:pt x="5595" y="1064"/>
                  </a:cubicBezTo>
                  <a:lnTo>
                    <a:pt x="5480" y="995"/>
                  </a:lnTo>
                  <a:cubicBezTo>
                    <a:pt x="5296" y="880"/>
                    <a:pt x="5104" y="757"/>
                    <a:pt x="4882" y="734"/>
                  </a:cubicBezTo>
                  <a:cubicBezTo>
                    <a:pt x="4870" y="734"/>
                    <a:pt x="4858" y="733"/>
                    <a:pt x="4845" y="733"/>
                  </a:cubicBezTo>
                  <a:cubicBezTo>
                    <a:pt x="4618" y="733"/>
                    <a:pt x="4257" y="863"/>
                    <a:pt x="4199" y="1103"/>
                  </a:cubicBezTo>
                  <a:cubicBezTo>
                    <a:pt x="4053" y="1586"/>
                    <a:pt x="4245" y="1985"/>
                    <a:pt x="4490" y="2492"/>
                  </a:cubicBezTo>
                  <a:cubicBezTo>
                    <a:pt x="4590" y="2707"/>
                    <a:pt x="4690" y="2929"/>
                    <a:pt x="4789" y="3182"/>
                  </a:cubicBezTo>
                  <a:cubicBezTo>
                    <a:pt x="5150" y="4149"/>
                    <a:pt x="5281" y="4894"/>
                    <a:pt x="5204" y="5032"/>
                  </a:cubicBezTo>
                  <a:lnTo>
                    <a:pt x="5188" y="5055"/>
                  </a:lnTo>
                  <a:lnTo>
                    <a:pt x="5196" y="5070"/>
                  </a:lnTo>
                  <a:lnTo>
                    <a:pt x="5227" y="5324"/>
                  </a:lnTo>
                  <a:cubicBezTo>
                    <a:pt x="5112" y="5692"/>
                    <a:pt x="4743" y="6667"/>
                    <a:pt x="3807" y="7917"/>
                  </a:cubicBezTo>
                  <a:cubicBezTo>
                    <a:pt x="3600" y="8194"/>
                    <a:pt x="3354" y="8501"/>
                    <a:pt x="3063" y="8823"/>
                  </a:cubicBezTo>
                  <a:cubicBezTo>
                    <a:pt x="3255" y="8163"/>
                    <a:pt x="3846" y="6091"/>
                    <a:pt x="3531" y="5700"/>
                  </a:cubicBezTo>
                  <a:cubicBezTo>
                    <a:pt x="3490" y="5651"/>
                    <a:pt x="3436" y="5622"/>
                    <a:pt x="3375" y="5622"/>
                  </a:cubicBezTo>
                  <a:cubicBezTo>
                    <a:pt x="3368" y="5622"/>
                    <a:pt x="3361" y="5622"/>
                    <a:pt x="3354" y="5623"/>
                  </a:cubicBezTo>
                  <a:cubicBezTo>
                    <a:pt x="3163" y="5646"/>
                    <a:pt x="3024" y="5784"/>
                    <a:pt x="2994" y="6007"/>
                  </a:cubicBezTo>
                  <a:cubicBezTo>
                    <a:pt x="2948" y="6375"/>
                    <a:pt x="2940" y="6751"/>
                    <a:pt x="2978" y="7119"/>
                  </a:cubicBezTo>
                  <a:cubicBezTo>
                    <a:pt x="2978" y="7257"/>
                    <a:pt x="2986" y="7388"/>
                    <a:pt x="2994" y="7526"/>
                  </a:cubicBezTo>
                  <a:cubicBezTo>
                    <a:pt x="2994" y="7626"/>
                    <a:pt x="3001" y="7726"/>
                    <a:pt x="3001" y="7825"/>
                  </a:cubicBezTo>
                  <a:cubicBezTo>
                    <a:pt x="3017" y="8224"/>
                    <a:pt x="3032" y="8593"/>
                    <a:pt x="2917" y="8976"/>
                  </a:cubicBezTo>
                  <a:cubicBezTo>
                    <a:pt x="2034" y="9920"/>
                    <a:pt x="1060" y="10765"/>
                    <a:pt x="1" y="11501"/>
                  </a:cubicBezTo>
                  <a:cubicBezTo>
                    <a:pt x="16" y="11532"/>
                    <a:pt x="31" y="11555"/>
                    <a:pt x="39" y="11586"/>
                  </a:cubicBezTo>
                  <a:cubicBezTo>
                    <a:pt x="507" y="11256"/>
                    <a:pt x="929" y="10933"/>
                    <a:pt x="1313" y="10611"/>
                  </a:cubicBezTo>
                  <a:cubicBezTo>
                    <a:pt x="1388" y="10551"/>
                    <a:pt x="1516" y="10528"/>
                    <a:pt x="1675" y="10528"/>
                  </a:cubicBezTo>
                  <a:cubicBezTo>
                    <a:pt x="1922" y="10528"/>
                    <a:pt x="2243" y="10583"/>
                    <a:pt x="2556" y="10634"/>
                  </a:cubicBezTo>
                  <a:cubicBezTo>
                    <a:pt x="2886" y="10690"/>
                    <a:pt x="3222" y="10748"/>
                    <a:pt x="3501" y="10748"/>
                  </a:cubicBezTo>
                  <a:cubicBezTo>
                    <a:pt x="3832" y="10748"/>
                    <a:pt x="4082" y="10666"/>
                    <a:pt x="4145" y="10404"/>
                  </a:cubicBezTo>
                  <a:cubicBezTo>
                    <a:pt x="4183" y="10227"/>
                    <a:pt x="4083" y="10043"/>
                    <a:pt x="3907" y="9982"/>
                  </a:cubicBezTo>
                  <a:cubicBezTo>
                    <a:pt x="3787" y="9941"/>
                    <a:pt x="3639" y="9923"/>
                    <a:pt x="3476" y="9923"/>
                  </a:cubicBezTo>
                  <a:cubicBezTo>
                    <a:pt x="2881" y="9923"/>
                    <a:pt x="2086" y="10153"/>
                    <a:pt x="1712" y="10273"/>
                  </a:cubicBezTo>
                  <a:cubicBezTo>
                    <a:pt x="2518" y="9583"/>
                    <a:pt x="3247" y="8808"/>
                    <a:pt x="3892" y="7963"/>
                  </a:cubicBezTo>
                  <a:cubicBezTo>
                    <a:pt x="4882" y="6644"/>
                    <a:pt x="5235" y="5631"/>
                    <a:pt x="5327" y="5301"/>
                  </a:cubicBezTo>
                  <a:cubicBezTo>
                    <a:pt x="5357" y="5262"/>
                    <a:pt x="5373" y="5216"/>
                    <a:pt x="5380" y="5170"/>
                  </a:cubicBezTo>
                  <a:cubicBezTo>
                    <a:pt x="5618" y="4894"/>
                    <a:pt x="5864" y="4610"/>
                    <a:pt x="6109" y="4341"/>
                  </a:cubicBezTo>
                  <a:cubicBezTo>
                    <a:pt x="6324" y="4103"/>
                    <a:pt x="6547" y="3881"/>
                    <a:pt x="6792" y="3674"/>
                  </a:cubicBezTo>
                  <a:cubicBezTo>
                    <a:pt x="6877" y="3605"/>
                    <a:pt x="6969" y="3543"/>
                    <a:pt x="7061" y="3482"/>
                  </a:cubicBezTo>
                  <a:cubicBezTo>
                    <a:pt x="7245" y="3374"/>
                    <a:pt x="7406" y="3244"/>
                    <a:pt x="7544" y="3090"/>
                  </a:cubicBezTo>
                  <a:cubicBezTo>
                    <a:pt x="7706" y="2883"/>
                    <a:pt x="7990" y="2469"/>
                    <a:pt x="8020" y="2016"/>
                  </a:cubicBezTo>
                  <a:cubicBezTo>
                    <a:pt x="8036" y="1893"/>
                    <a:pt x="8005" y="1770"/>
                    <a:pt x="7920" y="1678"/>
                  </a:cubicBezTo>
                  <a:cubicBezTo>
                    <a:pt x="7827" y="1578"/>
                    <a:pt x="7700" y="1524"/>
                    <a:pt x="7564" y="1524"/>
                  </a:cubicBezTo>
                  <a:cubicBezTo>
                    <a:pt x="7555" y="1524"/>
                    <a:pt x="7546" y="1524"/>
                    <a:pt x="7537" y="1525"/>
                  </a:cubicBezTo>
                  <a:lnTo>
                    <a:pt x="7468" y="1525"/>
                  </a:lnTo>
                  <a:cubicBezTo>
                    <a:pt x="7451" y="1529"/>
                    <a:pt x="7434" y="1531"/>
                    <a:pt x="7417" y="1531"/>
                  </a:cubicBezTo>
                  <a:cubicBezTo>
                    <a:pt x="7370" y="1531"/>
                    <a:pt x="7321" y="1517"/>
                    <a:pt x="7276" y="1494"/>
                  </a:cubicBezTo>
                  <a:cubicBezTo>
                    <a:pt x="7184" y="1410"/>
                    <a:pt x="7191" y="1226"/>
                    <a:pt x="7199" y="1064"/>
                  </a:cubicBezTo>
                  <a:cubicBezTo>
                    <a:pt x="7207" y="980"/>
                    <a:pt x="7207" y="896"/>
                    <a:pt x="7199" y="803"/>
                  </a:cubicBezTo>
                  <a:cubicBezTo>
                    <a:pt x="7122" y="466"/>
                    <a:pt x="6954" y="205"/>
                    <a:pt x="6708" y="82"/>
                  </a:cubicBezTo>
                  <a:cubicBezTo>
                    <a:pt x="6610" y="26"/>
                    <a:pt x="6505" y="0"/>
                    <a:pt x="6400" y="0"/>
                  </a:cubicBez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6"/>
            <p:cNvSpPr/>
            <p:nvPr/>
          </p:nvSpPr>
          <p:spPr>
            <a:xfrm>
              <a:off x="4051506" y="4403469"/>
              <a:ext cx="57" cy="1369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16"/>
                  </a:moveTo>
                  <a:lnTo>
                    <a:pt x="1" y="1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0" name="Google Shape;1860;p36"/>
          <p:cNvGrpSpPr/>
          <p:nvPr/>
        </p:nvGrpSpPr>
        <p:grpSpPr>
          <a:xfrm rot="-6181485">
            <a:off x="7802011" y="-200749"/>
            <a:ext cx="478480" cy="969261"/>
            <a:chOff x="4457222" y="4077425"/>
            <a:chExt cx="390427" cy="790892"/>
          </a:xfrm>
        </p:grpSpPr>
        <p:sp>
          <p:nvSpPr>
            <p:cNvPr id="1861" name="Google Shape;1861;p36"/>
            <p:cNvSpPr/>
            <p:nvPr/>
          </p:nvSpPr>
          <p:spPr>
            <a:xfrm>
              <a:off x="4457222" y="4077425"/>
              <a:ext cx="390427" cy="790892"/>
            </a:xfrm>
            <a:custGeom>
              <a:avLst/>
              <a:gdLst/>
              <a:ahLst/>
              <a:cxnLst/>
              <a:rect l="l" t="t" r="r" b="b"/>
              <a:pathLst>
                <a:path w="6846" h="13868" extrusionOk="0">
                  <a:moveTo>
                    <a:pt x="4367" y="1681"/>
                  </a:moveTo>
                  <a:lnTo>
                    <a:pt x="4405" y="1919"/>
                  </a:lnTo>
                  <a:cubicBezTo>
                    <a:pt x="4428" y="2057"/>
                    <a:pt x="4452" y="2249"/>
                    <a:pt x="4475" y="2441"/>
                  </a:cubicBezTo>
                  <a:cubicBezTo>
                    <a:pt x="4498" y="2625"/>
                    <a:pt x="4513" y="2824"/>
                    <a:pt x="4513" y="2963"/>
                  </a:cubicBezTo>
                  <a:cubicBezTo>
                    <a:pt x="4513" y="3055"/>
                    <a:pt x="4513" y="3124"/>
                    <a:pt x="4521" y="3162"/>
                  </a:cubicBezTo>
                  <a:lnTo>
                    <a:pt x="4521" y="2963"/>
                  </a:lnTo>
                  <a:cubicBezTo>
                    <a:pt x="4521" y="2817"/>
                    <a:pt x="4513" y="2625"/>
                    <a:pt x="4490" y="2433"/>
                  </a:cubicBezTo>
                  <a:cubicBezTo>
                    <a:pt x="4482" y="2341"/>
                    <a:pt x="4475" y="2241"/>
                    <a:pt x="4459" y="2157"/>
                  </a:cubicBezTo>
                  <a:cubicBezTo>
                    <a:pt x="4452" y="2111"/>
                    <a:pt x="4452" y="2065"/>
                    <a:pt x="4444" y="2026"/>
                  </a:cubicBezTo>
                  <a:cubicBezTo>
                    <a:pt x="4428" y="1988"/>
                    <a:pt x="4428" y="1950"/>
                    <a:pt x="4421" y="1911"/>
                  </a:cubicBezTo>
                  <a:cubicBezTo>
                    <a:pt x="4405" y="1842"/>
                    <a:pt x="4390" y="1788"/>
                    <a:pt x="4382" y="1742"/>
                  </a:cubicBezTo>
                  <a:lnTo>
                    <a:pt x="4367" y="1681"/>
                  </a:lnTo>
                  <a:close/>
                  <a:moveTo>
                    <a:pt x="4298" y="1942"/>
                  </a:moveTo>
                  <a:lnTo>
                    <a:pt x="4298" y="1996"/>
                  </a:lnTo>
                  <a:cubicBezTo>
                    <a:pt x="4298" y="2034"/>
                    <a:pt x="4298" y="2080"/>
                    <a:pt x="4306" y="2141"/>
                  </a:cubicBezTo>
                  <a:cubicBezTo>
                    <a:pt x="4306" y="2172"/>
                    <a:pt x="4313" y="2211"/>
                    <a:pt x="4313" y="2241"/>
                  </a:cubicBezTo>
                  <a:cubicBezTo>
                    <a:pt x="4321" y="2272"/>
                    <a:pt x="4321" y="2310"/>
                    <a:pt x="4329" y="2349"/>
                  </a:cubicBezTo>
                  <a:cubicBezTo>
                    <a:pt x="4344" y="2425"/>
                    <a:pt x="4359" y="2502"/>
                    <a:pt x="4375" y="2587"/>
                  </a:cubicBezTo>
                  <a:cubicBezTo>
                    <a:pt x="4405" y="2748"/>
                    <a:pt x="4444" y="2901"/>
                    <a:pt x="4475" y="3024"/>
                  </a:cubicBezTo>
                  <a:cubicBezTo>
                    <a:pt x="4498" y="3085"/>
                    <a:pt x="4513" y="3139"/>
                    <a:pt x="4521" y="3170"/>
                  </a:cubicBezTo>
                  <a:lnTo>
                    <a:pt x="4521" y="3162"/>
                  </a:lnTo>
                  <a:cubicBezTo>
                    <a:pt x="4513" y="3124"/>
                    <a:pt x="4498" y="3078"/>
                    <a:pt x="4482" y="3024"/>
                  </a:cubicBezTo>
                  <a:cubicBezTo>
                    <a:pt x="4459" y="2901"/>
                    <a:pt x="4421" y="2748"/>
                    <a:pt x="4390" y="2587"/>
                  </a:cubicBezTo>
                  <a:cubicBezTo>
                    <a:pt x="4359" y="2425"/>
                    <a:pt x="4336" y="2264"/>
                    <a:pt x="4321" y="2141"/>
                  </a:cubicBezTo>
                  <a:cubicBezTo>
                    <a:pt x="4306" y="2019"/>
                    <a:pt x="4298" y="1942"/>
                    <a:pt x="4298" y="1942"/>
                  </a:cubicBezTo>
                  <a:close/>
                  <a:moveTo>
                    <a:pt x="4521" y="3177"/>
                  </a:moveTo>
                  <a:lnTo>
                    <a:pt x="4521" y="3185"/>
                  </a:lnTo>
                  <a:lnTo>
                    <a:pt x="4528" y="3200"/>
                  </a:lnTo>
                  <a:cubicBezTo>
                    <a:pt x="4528" y="3193"/>
                    <a:pt x="4528" y="3185"/>
                    <a:pt x="4521" y="3177"/>
                  </a:cubicBezTo>
                  <a:close/>
                  <a:moveTo>
                    <a:pt x="3753" y="2011"/>
                  </a:moveTo>
                  <a:cubicBezTo>
                    <a:pt x="3753" y="2011"/>
                    <a:pt x="3753" y="2034"/>
                    <a:pt x="3761" y="2072"/>
                  </a:cubicBezTo>
                  <a:cubicBezTo>
                    <a:pt x="3769" y="2095"/>
                    <a:pt x="3776" y="2118"/>
                    <a:pt x="3784" y="2141"/>
                  </a:cubicBezTo>
                  <a:cubicBezTo>
                    <a:pt x="3784" y="2172"/>
                    <a:pt x="3792" y="2203"/>
                    <a:pt x="3807" y="2234"/>
                  </a:cubicBezTo>
                  <a:cubicBezTo>
                    <a:pt x="3815" y="2264"/>
                    <a:pt x="3830" y="2295"/>
                    <a:pt x="3838" y="2333"/>
                  </a:cubicBezTo>
                  <a:cubicBezTo>
                    <a:pt x="3853" y="2372"/>
                    <a:pt x="3868" y="2410"/>
                    <a:pt x="3884" y="2448"/>
                  </a:cubicBezTo>
                  <a:cubicBezTo>
                    <a:pt x="3899" y="2487"/>
                    <a:pt x="3922" y="2525"/>
                    <a:pt x="3945" y="2564"/>
                  </a:cubicBezTo>
                  <a:cubicBezTo>
                    <a:pt x="3960" y="2610"/>
                    <a:pt x="3983" y="2648"/>
                    <a:pt x="4006" y="2686"/>
                  </a:cubicBezTo>
                  <a:cubicBezTo>
                    <a:pt x="4052" y="2763"/>
                    <a:pt x="4098" y="2840"/>
                    <a:pt x="4152" y="2909"/>
                  </a:cubicBezTo>
                  <a:cubicBezTo>
                    <a:pt x="4175" y="2940"/>
                    <a:pt x="4198" y="2978"/>
                    <a:pt x="4229" y="3001"/>
                  </a:cubicBezTo>
                  <a:cubicBezTo>
                    <a:pt x="4252" y="3032"/>
                    <a:pt x="4275" y="3062"/>
                    <a:pt x="4298" y="3085"/>
                  </a:cubicBezTo>
                  <a:cubicBezTo>
                    <a:pt x="4344" y="3139"/>
                    <a:pt x="4382" y="3185"/>
                    <a:pt x="4405" y="3208"/>
                  </a:cubicBezTo>
                  <a:lnTo>
                    <a:pt x="4444" y="3239"/>
                  </a:lnTo>
                  <a:lnTo>
                    <a:pt x="4444" y="3239"/>
                  </a:lnTo>
                  <a:lnTo>
                    <a:pt x="4405" y="3200"/>
                  </a:lnTo>
                  <a:cubicBezTo>
                    <a:pt x="4382" y="3177"/>
                    <a:pt x="4344" y="3131"/>
                    <a:pt x="4298" y="3078"/>
                  </a:cubicBezTo>
                  <a:cubicBezTo>
                    <a:pt x="4275" y="3055"/>
                    <a:pt x="4252" y="3024"/>
                    <a:pt x="4229" y="2993"/>
                  </a:cubicBezTo>
                  <a:cubicBezTo>
                    <a:pt x="4206" y="2963"/>
                    <a:pt x="4183" y="2932"/>
                    <a:pt x="4160" y="2901"/>
                  </a:cubicBezTo>
                  <a:cubicBezTo>
                    <a:pt x="4114" y="2832"/>
                    <a:pt x="4060" y="2755"/>
                    <a:pt x="4022" y="2679"/>
                  </a:cubicBezTo>
                  <a:cubicBezTo>
                    <a:pt x="3976" y="2602"/>
                    <a:pt x="3937" y="2517"/>
                    <a:pt x="3907" y="2441"/>
                  </a:cubicBezTo>
                  <a:cubicBezTo>
                    <a:pt x="3868" y="2364"/>
                    <a:pt x="3845" y="2287"/>
                    <a:pt x="3822" y="2226"/>
                  </a:cubicBezTo>
                  <a:cubicBezTo>
                    <a:pt x="3799" y="2164"/>
                    <a:pt x="3784" y="2111"/>
                    <a:pt x="3769" y="2072"/>
                  </a:cubicBezTo>
                  <a:lnTo>
                    <a:pt x="3753" y="2011"/>
                  </a:lnTo>
                  <a:close/>
                  <a:moveTo>
                    <a:pt x="6769" y="645"/>
                  </a:moveTo>
                  <a:cubicBezTo>
                    <a:pt x="6761" y="691"/>
                    <a:pt x="6754" y="729"/>
                    <a:pt x="6754" y="775"/>
                  </a:cubicBezTo>
                  <a:lnTo>
                    <a:pt x="6754" y="783"/>
                  </a:lnTo>
                  <a:cubicBezTo>
                    <a:pt x="6654" y="1428"/>
                    <a:pt x="6493" y="2517"/>
                    <a:pt x="5265" y="3239"/>
                  </a:cubicBezTo>
                  <a:cubicBezTo>
                    <a:pt x="5265" y="3231"/>
                    <a:pt x="5257" y="3216"/>
                    <a:pt x="5257" y="3193"/>
                  </a:cubicBezTo>
                  <a:lnTo>
                    <a:pt x="5257" y="3185"/>
                  </a:lnTo>
                  <a:lnTo>
                    <a:pt x="5257" y="3124"/>
                  </a:lnTo>
                  <a:lnTo>
                    <a:pt x="5257" y="3070"/>
                  </a:lnTo>
                  <a:lnTo>
                    <a:pt x="5257" y="2986"/>
                  </a:lnTo>
                  <a:cubicBezTo>
                    <a:pt x="5257" y="2955"/>
                    <a:pt x="5257" y="2917"/>
                    <a:pt x="5265" y="2878"/>
                  </a:cubicBezTo>
                  <a:cubicBezTo>
                    <a:pt x="5273" y="2847"/>
                    <a:pt x="5273" y="2809"/>
                    <a:pt x="5280" y="2771"/>
                  </a:cubicBezTo>
                  <a:cubicBezTo>
                    <a:pt x="5296" y="2686"/>
                    <a:pt x="5311" y="2602"/>
                    <a:pt x="5334" y="2517"/>
                  </a:cubicBezTo>
                  <a:cubicBezTo>
                    <a:pt x="5372" y="2356"/>
                    <a:pt x="5426" y="2195"/>
                    <a:pt x="5464" y="2065"/>
                  </a:cubicBezTo>
                  <a:cubicBezTo>
                    <a:pt x="5503" y="1942"/>
                    <a:pt x="5526" y="1865"/>
                    <a:pt x="5526" y="1865"/>
                  </a:cubicBezTo>
                  <a:lnTo>
                    <a:pt x="5526" y="1865"/>
                  </a:lnTo>
                  <a:cubicBezTo>
                    <a:pt x="5526" y="1865"/>
                    <a:pt x="5487" y="1942"/>
                    <a:pt x="5449" y="2065"/>
                  </a:cubicBezTo>
                  <a:lnTo>
                    <a:pt x="5411" y="2157"/>
                  </a:lnTo>
                  <a:cubicBezTo>
                    <a:pt x="5403" y="2195"/>
                    <a:pt x="5388" y="2234"/>
                    <a:pt x="5380" y="2272"/>
                  </a:cubicBezTo>
                  <a:cubicBezTo>
                    <a:pt x="5357" y="2349"/>
                    <a:pt x="5334" y="2433"/>
                    <a:pt x="5319" y="2517"/>
                  </a:cubicBezTo>
                  <a:cubicBezTo>
                    <a:pt x="5296" y="2602"/>
                    <a:pt x="5280" y="2679"/>
                    <a:pt x="5265" y="2763"/>
                  </a:cubicBezTo>
                  <a:cubicBezTo>
                    <a:pt x="5265" y="2801"/>
                    <a:pt x="5257" y="2840"/>
                    <a:pt x="5257" y="2878"/>
                  </a:cubicBezTo>
                  <a:cubicBezTo>
                    <a:pt x="5250" y="2917"/>
                    <a:pt x="5250" y="2947"/>
                    <a:pt x="5250" y="2986"/>
                  </a:cubicBezTo>
                  <a:lnTo>
                    <a:pt x="5250" y="2886"/>
                  </a:lnTo>
                  <a:lnTo>
                    <a:pt x="5250" y="2748"/>
                  </a:lnTo>
                  <a:cubicBezTo>
                    <a:pt x="5257" y="2656"/>
                    <a:pt x="5265" y="2556"/>
                    <a:pt x="5280" y="2464"/>
                  </a:cubicBezTo>
                  <a:cubicBezTo>
                    <a:pt x="5296" y="2364"/>
                    <a:pt x="5311" y="2272"/>
                    <a:pt x="5334" y="2172"/>
                  </a:cubicBezTo>
                  <a:cubicBezTo>
                    <a:pt x="5357" y="2080"/>
                    <a:pt x="5380" y="2003"/>
                    <a:pt x="5403" y="1927"/>
                  </a:cubicBezTo>
                  <a:cubicBezTo>
                    <a:pt x="5426" y="1858"/>
                    <a:pt x="5441" y="1804"/>
                    <a:pt x="5457" y="1758"/>
                  </a:cubicBezTo>
                  <a:cubicBezTo>
                    <a:pt x="5472" y="1719"/>
                    <a:pt x="5480" y="1696"/>
                    <a:pt x="5480" y="1696"/>
                  </a:cubicBezTo>
                  <a:lnTo>
                    <a:pt x="5480" y="1696"/>
                  </a:lnTo>
                  <a:lnTo>
                    <a:pt x="5449" y="1758"/>
                  </a:lnTo>
                  <a:cubicBezTo>
                    <a:pt x="5441" y="1781"/>
                    <a:pt x="5434" y="1804"/>
                    <a:pt x="5418" y="1834"/>
                  </a:cubicBezTo>
                  <a:cubicBezTo>
                    <a:pt x="5411" y="1858"/>
                    <a:pt x="5395" y="1888"/>
                    <a:pt x="5388" y="1927"/>
                  </a:cubicBezTo>
                  <a:cubicBezTo>
                    <a:pt x="5372" y="1965"/>
                    <a:pt x="5365" y="2003"/>
                    <a:pt x="5349" y="2042"/>
                  </a:cubicBezTo>
                  <a:cubicBezTo>
                    <a:pt x="5334" y="2080"/>
                    <a:pt x="5326" y="2126"/>
                    <a:pt x="5311" y="2172"/>
                  </a:cubicBezTo>
                  <a:cubicBezTo>
                    <a:pt x="5303" y="2218"/>
                    <a:pt x="5296" y="2264"/>
                    <a:pt x="5288" y="2310"/>
                  </a:cubicBezTo>
                  <a:cubicBezTo>
                    <a:pt x="5280" y="2356"/>
                    <a:pt x="5273" y="2410"/>
                    <a:pt x="5265" y="2456"/>
                  </a:cubicBezTo>
                  <a:cubicBezTo>
                    <a:pt x="5250" y="2556"/>
                    <a:pt x="5242" y="2656"/>
                    <a:pt x="5234" y="2748"/>
                  </a:cubicBezTo>
                  <a:lnTo>
                    <a:pt x="5234" y="2878"/>
                  </a:lnTo>
                  <a:lnTo>
                    <a:pt x="5234" y="3001"/>
                  </a:lnTo>
                  <a:cubicBezTo>
                    <a:pt x="5234" y="3055"/>
                    <a:pt x="5234" y="3093"/>
                    <a:pt x="5242" y="3139"/>
                  </a:cubicBezTo>
                  <a:lnTo>
                    <a:pt x="5242" y="3147"/>
                  </a:lnTo>
                  <a:cubicBezTo>
                    <a:pt x="5188" y="2801"/>
                    <a:pt x="5088" y="1804"/>
                    <a:pt x="5787" y="1274"/>
                  </a:cubicBezTo>
                  <a:cubicBezTo>
                    <a:pt x="5933" y="1175"/>
                    <a:pt x="6071" y="1098"/>
                    <a:pt x="6194" y="1029"/>
                  </a:cubicBezTo>
                  <a:cubicBezTo>
                    <a:pt x="6393" y="921"/>
                    <a:pt x="6593" y="791"/>
                    <a:pt x="6769" y="645"/>
                  </a:cubicBezTo>
                  <a:close/>
                  <a:moveTo>
                    <a:pt x="3907" y="169"/>
                  </a:moveTo>
                  <a:cubicBezTo>
                    <a:pt x="3937" y="261"/>
                    <a:pt x="3983" y="346"/>
                    <a:pt x="4029" y="430"/>
                  </a:cubicBezTo>
                  <a:cubicBezTo>
                    <a:pt x="4098" y="576"/>
                    <a:pt x="4214" y="798"/>
                    <a:pt x="4382" y="1175"/>
                  </a:cubicBezTo>
                  <a:cubicBezTo>
                    <a:pt x="4689" y="1842"/>
                    <a:pt x="4574" y="2855"/>
                    <a:pt x="4528" y="3200"/>
                  </a:cubicBezTo>
                  <a:cubicBezTo>
                    <a:pt x="4528" y="3224"/>
                    <a:pt x="4521" y="3247"/>
                    <a:pt x="4513" y="3262"/>
                  </a:cubicBezTo>
                  <a:lnTo>
                    <a:pt x="4490" y="3208"/>
                  </a:lnTo>
                  <a:cubicBezTo>
                    <a:pt x="4467" y="3154"/>
                    <a:pt x="4436" y="3070"/>
                    <a:pt x="4398" y="2970"/>
                  </a:cubicBezTo>
                  <a:cubicBezTo>
                    <a:pt x="4382" y="2917"/>
                    <a:pt x="4359" y="2863"/>
                    <a:pt x="4336" y="2801"/>
                  </a:cubicBezTo>
                  <a:cubicBezTo>
                    <a:pt x="4321" y="2748"/>
                    <a:pt x="4298" y="2679"/>
                    <a:pt x="4283" y="2617"/>
                  </a:cubicBezTo>
                  <a:cubicBezTo>
                    <a:pt x="4244" y="2487"/>
                    <a:pt x="4206" y="2349"/>
                    <a:pt x="4168" y="2211"/>
                  </a:cubicBezTo>
                  <a:cubicBezTo>
                    <a:pt x="4137" y="2072"/>
                    <a:pt x="4114" y="1927"/>
                    <a:pt x="4091" y="1796"/>
                  </a:cubicBezTo>
                  <a:cubicBezTo>
                    <a:pt x="4068" y="1666"/>
                    <a:pt x="4045" y="1543"/>
                    <a:pt x="4029" y="1435"/>
                  </a:cubicBezTo>
                  <a:cubicBezTo>
                    <a:pt x="4022" y="1382"/>
                    <a:pt x="4014" y="1336"/>
                    <a:pt x="4006" y="1290"/>
                  </a:cubicBezTo>
                  <a:cubicBezTo>
                    <a:pt x="4006" y="1251"/>
                    <a:pt x="3999" y="1213"/>
                    <a:pt x="3991" y="1182"/>
                  </a:cubicBezTo>
                  <a:lnTo>
                    <a:pt x="3983" y="1082"/>
                  </a:lnTo>
                  <a:lnTo>
                    <a:pt x="3976" y="1082"/>
                  </a:lnTo>
                  <a:lnTo>
                    <a:pt x="3976" y="1182"/>
                  </a:lnTo>
                  <a:lnTo>
                    <a:pt x="3976" y="1290"/>
                  </a:lnTo>
                  <a:cubicBezTo>
                    <a:pt x="3976" y="1336"/>
                    <a:pt x="3976" y="1389"/>
                    <a:pt x="3983" y="1443"/>
                  </a:cubicBezTo>
                  <a:cubicBezTo>
                    <a:pt x="3999" y="1489"/>
                    <a:pt x="3999" y="1551"/>
                    <a:pt x="4006" y="1612"/>
                  </a:cubicBezTo>
                  <a:cubicBezTo>
                    <a:pt x="4014" y="1673"/>
                    <a:pt x="4029" y="1735"/>
                    <a:pt x="4037" y="1804"/>
                  </a:cubicBezTo>
                  <a:cubicBezTo>
                    <a:pt x="4045" y="1873"/>
                    <a:pt x="4060" y="1942"/>
                    <a:pt x="4075" y="2011"/>
                  </a:cubicBezTo>
                  <a:cubicBezTo>
                    <a:pt x="4098" y="2080"/>
                    <a:pt x="4114" y="2149"/>
                    <a:pt x="4129" y="2218"/>
                  </a:cubicBezTo>
                  <a:cubicBezTo>
                    <a:pt x="4168" y="2356"/>
                    <a:pt x="4206" y="2494"/>
                    <a:pt x="4252" y="2625"/>
                  </a:cubicBezTo>
                  <a:cubicBezTo>
                    <a:pt x="4275" y="2686"/>
                    <a:pt x="4290" y="2748"/>
                    <a:pt x="4313" y="2809"/>
                  </a:cubicBezTo>
                  <a:cubicBezTo>
                    <a:pt x="4336" y="2863"/>
                    <a:pt x="4359" y="2924"/>
                    <a:pt x="4375" y="2970"/>
                  </a:cubicBezTo>
                  <a:cubicBezTo>
                    <a:pt x="4413" y="3070"/>
                    <a:pt x="4452" y="3154"/>
                    <a:pt x="4475" y="3208"/>
                  </a:cubicBezTo>
                  <a:lnTo>
                    <a:pt x="4505" y="3270"/>
                  </a:lnTo>
                  <a:lnTo>
                    <a:pt x="4505" y="3277"/>
                  </a:lnTo>
                  <a:lnTo>
                    <a:pt x="4452" y="3247"/>
                  </a:lnTo>
                  <a:lnTo>
                    <a:pt x="4444" y="3239"/>
                  </a:lnTo>
                  <a:cubicBezTo>
                    <a:pt x="3078" y="2418"/>
                    <a:pt x="3692" y="752"/>
                    <a:pt x="3899" y="192"/>
                  </a:cubicBezTo>
                  <a:lnTo>
                    <a:pt x="3907" y="169"/>
                  </a:lnTo>
                  <a:close/>
                  <a:moveTo>
                    <a:pt x="5250" y="5035"/>
                  </a:moveTo>
                  <a:cubicBezTo>
                    <a:pt x="5250" y="5035"/>
                    <a:pt x="5173" y="5081"/>
                    <a:pt x="5058" y="5142"/>
                  </a:cubicBezTo>
                  <a:cubicBezTo>
                    <a:pt x="4943" y="5211"/>
                    <a:pt x="4789" y="5296"/>
                    <a:pt x="4628" y="5372"/>
                  </a:cubicBezTo>
                  <a:cubicBezTo>
                    <a:pt x="4475" y="5441"/>
                    <a:pt x="4321" y="5503"/>
                    <a:pt x="4168" y="5556"/>
                  </a:cubicBezTo>
                  <a:cubicBezTo>
                    <a:pt x="4321" y="5510"/>
                    <a:pt x="4475" y="5449"/>
                    <a:pt x="4628" y="5388"/>
                  </a:cubicBezTo>
                  <a:cubicBezTo>
                    <a:pt x="4705" y="5349"/>
                    <a:pt x="4789" y="5311"/>
                    <a:pt x="4866" y="5273"/>
                  </a:cubicBezTo>
                  <a:cubicBezTo>
                    <a:pt x="4897" y="5249"/>
                    <a:pt x="4935" y="5234"/>
                    <a:pt x="4966" y="5211"/>
                  </a:cubicBezTo>
                  <a:cubicBezTo>
                    <a:pt x="5004" y="5196"/>
                    <a:pt x="5035" y="5173"/>
                    <a:pt x="5065" y="5157"/>
                  </a:cubicBezTo>
                  <a:cubicBezTo>
                    <a:pt x="5119" y="5127"/>
                    <a:pt x="5165" y="5096"/>
                    <a:pt x="5204" y="5073"/>
                  </a:cubicBezTo>
                  <a:lnTo>
                    <a:pt x="5250" y="5035"/>
                  </a:lnTo>
                  <a:close/>
                  <a:moveTo>
                    <a:pt x="4168" y="5556"/>
                  </a:moveTo>
                  <a:lnTo>
                    <a:pt x="4014" y="5602"/>
                  </a:lnTo>
                  <a:cubicBezTo>
                    <a:pt x="4052" y="5595"/>
                    <a:pt x="4106" y="5579"/>
                    <a:pt x="4168" y="5556"/>
                  </a:cubicBezTo>
                  <a:close/>
                  <a:moveTo>
                    <a:pt x="4014" y="5602"/>
                  </a:moveTo>
                  <a:lnTo>
                    <a:pt x="3985" y="5608"/>
                  </a:lnTo>
                  <a:lnTo>
                    <a:pt x="3985" y="5608"/>
                  </a:lnTo>
                  <a:cubicBezTo>
                    <a:pt x="3984" y="5609"/>
                    <a:pt x="3984" y="5610"/>
                    <a:pt x="3983" y="5610"/>
                  </a:cubicBezTo>
                  <a:lnTo>
                    <a:pt x="4014" y="5602"/>
                  </a:lnTo>
                  <a:close/>
                  <a:moveTo>
                    <a:pt x="5664" y="4958"/>
                  </a:moveTo>
                  <a:lnTo>
                    <a:pt x="5595" y="4989"/>
                  </a:lnTo>
                  <a:lnTo>
                    <a:pt x="5403" y="5088"/>
                  </a:lnTo>
                  <a:cubicBezTo>
                    <a:pt x="5319" y="5127"/>
                    <a:pt x="5227" y="5165"/>
                    <a:pt x="5127" y="5219"/>
                  </a:cubicBezTo>
                  <a:cubicBezTo>
                    <a:pt x="5019" y="5265"/>
                    <a:pt x="4912" y="5311"/>
                    <a:pt x="4805" y="5357"/>
                  </a:cubicBezTo>
                  <a:cubicBezTo>
                    <a:pt x="4697" y="5411"/>
                    <a:pt x="4582" y="5449"/>
                    <a:pt x="4482" y="5487"/>
                  </a:cubicBezTo>
                  <a:cubicBezTo>
                    <a:pt x="4375" y="5526"/>
                    <a:pt x="4275" y="5556"/>
                    <a:pt x="4191" y="5579"/>
                  </a:cubicBezTo>
                  <a:cubicBezTo>
                    <a:pt x="4111" y="5601"/>
                    <a:pt x="4045" y="5630"/>
                    <a:pt x="3993" y="5646"/>
                  </a:cubicBezTo>
                  <a:lnTo>
                    <a:pt x="3993" y="5646"/>
                  </a:lnTo>
                  <a:cubicBezTo>
                    <a:pt x="4045" y="5636"/>
                    <a:pt x="4115" y="5615"/>
                    <a:pt x="4191" y="5595"/>
                  </a:cubicBezTo>
                  <a:cubicBezTo>
                    <a:pt x="4359" y="5549"/>
                    <a:pt x="4590" y="5472"/>
                    <a:pt x="4812" y="5388"/>
                  </a:cubicBezTo>
                  <a:cubicBezTo>
                    <a:pt x="4927" y="5342"/>
                    <a:pt x="5035" y="5296"/>
                    <a:pt x="5135" y="5249"/>
                  </a:cubicBezTo>
                  <a:cubicBezTo>
                    <a:pt x="5188" y="5226"/>
                    <a:pt x="5234" y="5203"/>
                    <a:pt x="5280" y="5180"/>
                  </a:cubicBezTo>
                  <a:cubicBezTo>
                    <a:pt x="5334" y="5157"/>
                    <a:pt x="5372" y="5134"/>
                    <a:pt x="5411" y="5111"/>
                  </a:cubicBezTo>
                  <a:cubicBezTo>
                    <a:pt x="5449" y="5088"/>
                    <a:pt x="5488" y="5065"/>
                    <a:pt x="5518" y="5050"/>
                  </a:cubicBezTo>
                  <a:cubicBezTo>
                    <a:pt x="5549" y="5035"/>
                    <a:pt x="5572" y="5012"/>
                    <a:pt x="5595" y="4996"/>
                  </a:cubicBezTo>
                  <a:lnTo>
                    <a:pt x="5664" y="4958"/>
                  </a:lnTo>
                  <a:close/>
                  <a:moveTo>
                    <a:pt x="3993" y="5646"/>
                  </a:moveTo>
                  <a:cubicBezTo>
                    <a:pt x="3987" y="5647"/>
                    <a:pt x="3981" y="5648"/>
                    <a:pt x="3976" y="5649"/>
                  </a:cubicBezTo>
                  <a:lnTo>
                    <a:pt x="3957" y="5656"/>
                  </a:lnTo>
                  <a:lnTo>
                    <a:pt x="3957" y="5656"/>
                  </a:lnTo>
                  <a:lnTo>
                    <a:pt x="3983" y="5649"/>
                  </a:lnTo>
                  <a:cubicBezTo>
                    <a:pt x="3986" y="5648"/>
                    <a:pt x="3990" y="5647"/>
                    <a:pt x="3993" y="5646"/>
                  </a:cubicBezTo>
                  <a:close/>
                  <a:moveTo>
                    <a:pt x="3957" y="5656"/>
                  </a:moveTo>
                  <a:lnTo>
                    <a:pt x="3957" y="5656"/>
                  </a:lnTo>
                  <a:lnTo>
                    <a:pt x="3957" y="5656"/>
                  </a:lnTo>
                  <a:close/>
                  <a:moveTo>
                    <a:pt x="5411" y="5296"/>
                  </a:moveTo>
                  <a:lnTo>
                    <a:pt x="5349" y="5326"/>
                  </a:lnTo>
                  <a:cubicBezTo>
                    <a:pt x="5311" y="5349"/>
                    <a:pt x="5257" y="5372"/>
                    <a:pt x="5188" y="5403"/>
                  </a:cubicBezTo>
                  <a:cubicBezTo>
                    <a:pt x="5119" y="5434"/>
                    <a:pt x="5042" y="5464"/>
                    <a:pt x="4950" y="5495"/>
                  </a:cubicBezTo>
                  <a:cubicBezTo>
                    <a:pt x="4912" y="5510"/>
                    <a:pt x="4866" y="5526"/>
                    <a:pt x="4820" y="5541"/>
                  </a:cubicBezTo>
                  <a:cubicBezTo>
                    <a:pt x="4766" y="5556"/>
                    <a:pt x="4720" y="5572"/>
                    <a:pt x="4674" y="5587"/>
                  </a:cubicBezTo>
                  <a:cubicBezTo>
                    <a:pt x="4582" y="5610"/>
                    <a:pt x="4482" y="5626"/>
                    <a:pt x="4390" y="5641"/>
                  </a:cubicBezTo>
                  <a:cubicBezTo>
                    <a:pt x="4344" y="5649"/>
                    <a:pt x="4298" y="5656"/>
                    <a:pt x="4252" y="5656"/>
                  </a:cubicBezTo>
                  <a:cubicBezTo>
                    <a:pt x="4214" y="5664"/>
                    <a:pt x="4168" y="5664"/>
                    <a:pt x="4137" y="5672"/>
                  </a:cubicBezTo>
                  <a:cubicBezTo>
                    <a:pt x="4175" y="5672"/>
                    <a:pt x="4214" y="5672"/>
                    <a:pt x="4252" y="5664"/>
                  </a:cubicBezTo>
                  <a:cubicBezTo>
                    <a:pt x="4298" y="5656"/>
                    <a:pt x="4344" y="5656"/>
                    <a:pt x="4390" y="5649"/>
                  </a:cubicBezTo>
                  <a:cubicBezTo>
                    <a:pt x="4482" y="5641"/>
                    <a:pt x="4582" y="5618"/>
                    <a:pt x="4674" y="5595"/>
                  </a:cubicBezTo>
                  <a:cubicBezTo>
                    <a:pt x="4728" y="5587"/>
                    <a:pt x="4774" y="5572"/>
                    <a:pt x="4820" y="5556"/>
                  </a:cubicBezTo>
                  <a:cubicBezTo>
                    <a:pt x="4874" y="5549"/>
                    <a:pt x="4920" y="5533"/>
                    <a:pt x="4958" y="5518"/>
                  </a:cubicBezTo>
                  <a:cubicBezTo>
                    <a:pt x="5004" y="5503"/>
                    <a:pt x="5042" y="5487"/>
                    <a:pt x="5088" y="5464"/>
                  </a:cubicBezTo>
                  <a:cubicBezTo>
                    <a:pt x="5127" y="5449"/>
                    <a:pt x="5165" y="5434"/>
                    <a:pt x="5196" y="5418"/>
                  </a:cubicBezTo>
                  <a:cubicBezTo>
                    <a:pt x="5227" y="5403"/>
                    <a:pt x="5257" y="5388"/>
                    <a:pt x="5288" y="5372"/>
                  </a:cubicBezTo>
                  <a:lnTo>
                    <a:pt x="5357" y="5334"/>
                  </a:lnTo>
                  <a:lnTo>
                    <a:pt x="5411" y="5296"/>
                  </a:lnTo>
                  <a:close/>
                  <a:moveTo>
                    <a:pt x="5655" y="4527"/>
                  </a:moveTo>
                  <a:cubicBezTo>
                    <a:pt x="5749" y="4527"/>
                    <a:pt x="5842" y="4542"/>
                    <a:pt x="5933" y="4574"/>
                  </a:cubicBezTo>
                  <a:cubicBezTo>
                    <a:pt x="6140" y="4605"/>
                    <a:pt x="6355" y="4620"/>
                    <a:pt x="6562" y="4628"/>
                  </a:cubicBezTo>
                  <a:cubicBezTo>
                    <a:pt x="6355" y="4758"/>
                    <a:pt x="5733" y="5150"/>
                    <a:pt x="5649" y="5273"/>
                  </a:cubicBezTo>
                  <a:cubicBezTo>
                    <a:pt x="5576" y="5369"/>
                    <a:pt x="5242" y="5785"/>
                    <a:pt x="4583" y="5785"/>
                  </a:cubicBezTo>
                  <a:cubicBezTo>
                    <a:pt x="4404" y="5785"/>
                    <a:pt x="4203" y="5754"/>
                    <a:pt x="3976" y="5679"/>
                  </a:cubicBezTo>
                  <a:lnTo>
                    <a:pt x="4052" y="5679"/>
                  </a:lnTo>
                  <a:cubicBezTo>
                    <a:pt x="4083" y="5679"/>
                    <a:pt x="4129" y="5687"/>
                    <a:pt x="4183" y="5687"/>
                  </a:cubicBezTo>
                  <a:cubicBezTo>
                    <a:pt x="4273" y="5696"/>
                    <a:pt x="4363" y="5703"/>
                    <a:pt x="4455" y="5703"/>
                  </a:cubicBezTo>
                  <a:cubicBezTo>
                    <a:pt x="4512" y="5703"/>
                    <a:pt x="4569" y="5700"/>
                    <a:pt x="4628" y="5695"/>
                  </a:cubicBezTo>
                  <a:cubicBezTo>
                    <a:pt x="4705" y="5695"/>
                    <a:pt x="4789" y="5687"/>
                    <a:pt x="4866" y="5672"/>
                  </a:cubicBezTo>
                  <a:cubicBezTo>
                    <a:pt x="4904" y="5664"/>
                    <a:pt x="4935" y="5664"/>
                    <a:pt x="4973" y="5656"/>
                  </a:cubicBezTo>
                  <a:cubicBezTo>
                    <a:pt x="5004" y="5649"/>
                    <a:pt x="5035" y="5641"/>
                    <a:pt x="5065" y="5626"/>
                  </a:cubicBezTo>
                  <a:cubicBezTo>
                    <a:pt x="5111" y="5618"/>
                    <a:pt x="5158" y="5595"/>
                    <a:pt x="5204" y="5572"/>
                  </a:cubicBezTo>
                  <a:cubicBezTo>
                    <a:pt x="5219" y="5557"/>
                    <a:pt x="5234" y="5549"/>
                    <a:pt x="5249" y="5534"/>
                  </a:cubicBezTo>
                  <a:lnTo>
                    <a:pt x="5249" y="5534"/>
                  </a:lnTo>
                  <a:cubicBezTo>
                    <a:pt x="5234" y="5549"/>
                    <a:pt x="5219" y="5557"/>
                    <a:pt x="5196" y="5564"/>
                  </a:cubicBezTo>
                  <a:cubicBezTo>
                    <a:pt x="5158" y="5587"/>
                    <a:pt x="5111" y="5602"/>
                    <a:pt x="5065" y="5610"/>
                  </a:cubicBezTo>
                  <a:cubicBezTo>
                    <a:pt x="5035" y="5618"/>
                    <a:pt x="5004" y="5626"/>
                    <a:pt x="4966" y="5633"/>
                  </a:cubicBezTo>
                  <a:lnTo>
                    <a:pt x="4858" y="5656"/>
                  </a:lnTo>
                  <a:cubicBezTo>
                    <a:pt x="4781" y="5664"/>
                    <a:pt x="4705" y="5672"/>
                    <a:pt x="4620" y="5679"/>
                  </a:cubicBezTo>
                  <a:cubicBezTo>
                    <a:pt x="4547" y="5687"/>
                    <a:pt x="4475" y="5691"/>
                    <a:pt x="4402" y="5691"/>
                  </a:cubicBezTo>
                  <a:cubicBezTo>
                    <a:pt x="4329" y="5691"/>
                    <a:pt x="4256" y="5687"/>
                    <a:pt x="4183" y="5679"/>
                  </a:cubicBezTo>
                  <a:cubicBezTo>
                    <a:pt x="4145" y="5679"/>
                    <a:pt x="4114" y="5679"/>
                    <a:pt x="4091" y="5672"/>
                  </a:cubicBezTo>
                  <a:lnTo>
                    <a:pt x="4029" y="5672"/>
                  </a:lnTo>
                  <a:lnTo>
                    <a:pt x="3976" y="5664"/>
                  </a:lnTo>
                  <a:lnTo>
                    <a:pt x="3976" y="5664"/>
                  </a:lnTo>
                  <a:lnTo>
                    <a:pt x="4014" y="5672"/>
                  </a:lnTo>
                  <a:lnTo>
                    <a:pt x="3960" y="5672"/>
                  </a:lnTo>
                  <a:lnTo>
                    <a:pt x="3937" y="5664"/>
                  </a:lnTo>
                  <a:lnTo>
                    <a:pt x="3957" y="5656"/>
                  </a:lnTo>
                  <a:lnTo>
                    <a:pt x="3930" y="5664"/>
                  </a:lnTo>
                  <a:lnTo>
                    <a:pt x="3976" y="5610"/>
                  </a:lnTo>
                  <a:lnTo>
                    <a:pt x="3985" y="5608"/>
                  </a:lnTo>
                  <a:lnTo>
                    <a:pt x="3985" y="5608"/>
                  </a:lnTo>
                  <a:cubicBezTo>
                    <a:pt x="4197" y="5342"/>
                    <a:pt x="4954" y="4527"/>
                    <a:pt x="5655" y="4527"/>
                  </a:cubicBezTo>
                  <a:close/>
                  <a:moveTo>
                    <a:pt x="2679" y="4352"/>
                  </a:moveTo>
                  <a:lnTo>
                    <a:pt x="2679" y="4352"/>
                  </a:lnTo>
                  <a:cubicBezTo>
                    <a:pt x="2679" y="4352"/>
                    <a:pt x="2725" y="4474"/>
                    <a:pt x="2786" y="4651"/>
                  </a:cubicBezTo>
                  <a:cubicBezTo>
                    <a:pt x="2855" y="4827"/>
                    <a:pt x="2940" y="5065"/>
                    <a:pt x="3009" y="5303"/>
                  </a:cubicBezTo>
                  <a:cubicBezTo>
                    <a:pt x="3086" y="5549"/>
                    <a:pt x="3147" y="5771"/>
                    <a:pt x="3185" y="5956"/>
                  </a:cubicBezTo>
                  <a:cubicBezTo>
                    <a:pt x="3170" y="5909"/>
                    <a:pt x="3155" y="5856"/>
                    <a:pt x="3139" y="5810"/>
                  </a:cubicBezTo>
                  <a:cubicBezTo>
                    <a:pt x="3124" y="5764"/>
                    <a:pt x="3101" y="5702"/>
                    <a:pt x="3078" y="5641"/>
                  </a:cubicBezTo>
                  <a:cubicBezTo>
                    <a:pt x="3032" y="5526"/>
                    <a:pt x="2986" y="5403"/>
                    <a:pt x="2932" y="5288"/>
                  </a:cubicBezTo>
                  <a:cubicBezTo>
                    <a:pt x="2878" y="5165"/>
                    <a:pt x="2825" y="5042"/>
                    <a:pt x="2771" y="4935"/>
                  </a:cubicBezTo>
                  <a:cubicBezTo>
                    <a:pt x="2740" y="4881"/>
                    <a:pt x="2709" y="4827"/>
                    <a:pt x="2686" y="4774"/>
                  </a:cubicBezTo>
                  <a:cubicBezTo>
                    <a:pt x="2656" y="4728"/>
                    <a:pt x="2633" y="4682"/>
                    <a:pt x="2602" y="4636"/>
                  </a:cubicBezTo>
                  <a:cubicBezTo>
                    <a:pt x="2556" y="4551"/>
                    <a:pt x="2510" y="4482"/>
                    <a:pt x="2479" y="4436"/>
                  </a:cubicBezTo>
                  <a:lnTo>
                    <a:pt x="2426" y="4359"/>
                  </a:lnTo>
                  <a:lnTo>
                    <a:pt x="2472" y="4436"/>
                  </a:lnTo>
                  <a:cubicBezTo>
                    <a:pt x="2502" y="4490"/>
                    <a:pt x="2541" y="4559"/>
                    <a:pt x="2594" y="4643"/>
                  </a:cubicBezTo>
                  <a:cubicBezTo>
                    <a:pt x="2640" y="4735"/>
                    <a:pt x="2686" y="4835"/>
                    <a:pt x="2748" y="4943"/>
                  </a:cubicBezTo>
                  <a:cubicBezTo>
                    <a:pt x="2809" y="5050"/>
                    <a:pt x="2863" y="5173"/>
                    <a:pt x="2917" y="5288"/>
                  </a:cubicBezTo>
                  <a:cubicBezTo>
                    <a:pt x="2970" y="5411"/>
                    <a:pt x="3024" y="5533"/>
                    <a:pt x="3070" y="5649"/>
                  </a:cubicBezTo>
                  <a:cubicBezTo>
                    <a:pt x="3116" y="5764"/>
                    <a:pt x="3155" y="5871"/>
                    <a:pt x="3185" y="5963"/>
                  </a:cubicBezTo>
                  <a:cubicBezTo>
                    <a:pt x="3193" y="5986"/>
                    <a:pt x="3201" y="6009"/>
                    <a:pt x="3208" y="6032"/>
                  </a:cubicBezTo>
                  <a:cubicBezTo>
                    <a:pt x="3208" y="6017"/>
                    <a:pt x="3201" y="5994"/>
                    <a:pt x="3201" y="5971"/>
                  </a:cubicBezTo>
                  <a:cubicBezTo>
                    <a:pt x="3162" y="5787"/>
                    <a:pt x="3101" y="5541"/>
                    <a:pt x="3024" y="5303"/>
                  </a:cubicBezTo>
                  <a:cubicBezTo>
                    <a:pt x="2993" y="5180"/>
                    <a:pt x="2955" y="5058"/>
                    <a:pt x="2917" y="4950"/>
                  </a:cubicBezTo>
                  <a:cubicBezTo>
                    <a:pt x="2894" y="4889"/>
                    <a:pt x="2878" y="4835"/>
                    <a:pt x="2855" y="4789"/>
                  </a:cubicBezTo>
                  <a:cubicBezTo>
                    <a:pt x="2840" y="4735"/>
                    <a:pt x="2817" y="4689"/>
                    <a:pt x="2802" y="4643"/>
                  </a:cubicBezTo>
                  <a:cubicBezTo>
                    <a:pt x="2771" y="4559"/>
                    <a:pt x="2740" y="4482"/>
                    <a:pt x="2717" y="4428"/>
                  </a:cubicBezTo>
                  <a:cubicBezTo>
                    <a:pt x="2694" y="4382"/>
                    <a:pt x="2679" y="4352"/>
                    <a:pt x="2679" y="4352"/>
                  </a:cubicBezTo>
                  <a:close/>
                  <a:moveTo>
                    <a:pt x="3231" y="6122"/>
                  </a:moveTo>
                  <a:lnTo>
                    <a:pt x="3231" y="6122"/>
                  </a:lnTo>
                  <a:cubicBezTo>
                    <a:pt x="3231" y="6123"/>
                    <a:pt x="3231" y="6124"/>
                    <a:pt x="3231" y="6124"/>
                  </a:cubicBezTo>
                  <a:cubicBezTo>
                    <a:pt x="3231" y="6124"/>
                    <a:pt x="3231" y="6123"/>
                    <a:pt x="3231" y="6123"/>
                  </a:cubicBezTo>
                  <a:lnTo>
                    <a:pt x="3231" y="6123"/>
                  </a:lnTo>
                  <a:cubicBezTo>
                    <a:pt x="3231" y="6123"/>
                    <a:pt x="3231" y="6122"/>
                    <a:pt x="3231" y="6122"/>
                  </a:cubicBezTo>
                  <a:close/>
                  <a:moveTo>
                    <a:pt x="2940" y="3976"/>
                  </a:moveTo>
                  <a:cubicBezTo>
                    <a:pt x="2948" y="3991"/>
                    <a:pt x="2963" y="4014"/>
                    <a:pt x="2970" y="4045"/>
                  </a:cubicBezTo>
                  <a:cubicBezTo>
                    <a:pt x="2978" y="4068"/>
                    <a:pt x="2993" y="4106"/>
                    <a:pt x="3009" y="4152"/>
                  </a:cubicBezTo>
                  <a:cubicBezTo>
                    <a:pt x="3024" y="4190"/>
                    <a:pt x="3039" y="4244"/>
                    <a:pt x="3055" y="4290"/>
                  </a:cubicBezTo>
                  <a:cubicBezTo>
                    <a:pt x="3078" y="4398"/>
                    <a:pt x="3109" y="4528"/>
                    <a:pt x="3132" y="4659"/>
                  </a:cubicBezTo>
                  <a:cubicBezTo>
                    <a:pt x="3147" y="4797"/>
                    <a:pt x="3170" y="4943"/>
                    <a:pt x="3185" y="5088"/>
                  </a:cubicBezTo>
                  <a:cubicBezTo>
                    <a:pt x="3218" y="5533"/>
                    <a:pt x="3255" y="5978"/>
                    <a:pt x="3271" y="6164"/>
                  </a:cubicBezTo>
                  <a:lnTo>
                    <a:pt x="3271" y="6164"/>
                  </a:lnTo>
                  <a:cubicBezTo>
                    <a:pt x="3258" y="5971"/>
                    <a:pt x="3230" y="5528"/>
                    <a:pt x="3201" y="5088"/>
                  </a:cubicBezTo>
                  <a:cubicBezTo>
                    <a:pt x="3185" y="4935"/>
                    <a:pt x="3170" y="4797"/>
                    <a:pt x="3147" y="4659"/>
                  </a:cubicBezTo>
                  <a:cubicBezTo>
                    <a:pt x="3139" y="4590"/>
                    <a:pt x="3124" y="4520"/>
                    <a:pt x="3109" y="4467"/>
                  </a:cubicBezTo>
                  <a:cubicBezTo>
                    <a:pt x="3101" y="4405"/>
                    <a:pt x="3086" y="4344"/>
                    <a:pt x="3070" y="4290"/>
                  </a:cubicBezTo>
                  <a:cubicBezTo>
                    <a:pt x="3055" y="4236"/>
                    <a:pt x="3032" y="4190"/>
                    <a:pt x="3016" y="4144"/>
                  </a:cubicBezTo>
                  <a:cubicBezTo>
                    <a:pt x="3001" y="4106"/>
                    <a:pt x="2986" y="4068"/>
                    <a:pt x="2978" y="4037"/>
                  </a:cubicBezTo>
                  <a:cubicBezTo>
                    <a:pt x="2963" y="4014"/>
                    <a:pt x="2948" y="3991"/>
                    <a:pt x="2940" y="3976"/>
                  </a:cubicBezTo>
                  <a:close/>
                  <a:moveTo>
                    <a:pt x="1934" y="2533"/>
                  </a:moveTo>
                  <a:cubicBezTo>
                    <a:pt x="2986" y="3208"/>
                    <a:pt x="3285" y="4252"/>
                    <a:pt x="3354" y="5019"/>
                  </a:cubicBezTo>
                  <a:cubicBezTo>
                    <a:pt x="3385" y="5449"/>
                    <a:pt x="3362" y="5894"/>
                    <a:pt x="3285" y="6324"/>
                  </a:cubicBezTo>
                  <a:cubicBezTo>
                    <a:pt x="3285" y="6301"/>
                    <a:pt x="3285" y="6285"/>
                    <a:pt x="3277" y="6262"/>
                  </a:cubicBezTo>
                  <a:cubicBezTo>
                    <a:pt x="3277" y="6262"/>
                    <a:pt x="3276" y="6242"/>
                    <a:pt x="3274" y="6204"/>
                  </a:cubicBezTo>
                  <a:lnTo>
                    <a:pt x="3274" y="6204"/>
                  </a:lnTo>
                  <a:cubicBezTo>
                    <a:pt x="3275" y="6217"/>
                    <a:pt x="3276" y="6228"/>
                    <a:pt x="3277" y="6239"/>
                  </a:cubicBezTo>
                  <a:cubicBezTo>
                    <a:pt x="3276" y="6225"/>
                    <a:pt x="3274" y="6199"/>
                    <a:pt x="3271" y="6164"/>
                  </a:cubicBezTo>
                  <a:lnTo>
                    <a:pt x="3271" y="6164"/>
                  </a:lnTo>
                  <a:cubicBezTo>
                    <a:pt x="3272" y="6179"/>
                    <a:pt x="3273" y="6192"/>
                    <a:pt x="3274" y="6204"/>
                  </a:cubicBezTo>
                  <a:lnTo>
                    <a:pt x="3274" y="6204"/>
                  </a:lnTo>
                  <a:cubicBezTo>
                    <a:pt x="3264" y="6122"/>
                    <a:pt x="3244" y="6013"/>
                    <a:pt x="3224" y="5886"/>
                  </a:cubicBezTo>
                  <a:cubicBezTo>
                    <a:pt x="3178" y="5587"/>
                    <a:pt x="3101" y="5188"/>
                    <a:pt x="3009" y="4797"/>
                  </a:cubicBezTo>
                  <a:cubicBezTo>
                    <a:pt x="2963" y="4597"/>
                    <a:pt x="2909" y="4405"/>
                    <a:pt x="2840" y="4221"/>
                  </a:cubicBezTo>
                  <a:cubicBezTo>
                    <a:pt x="2809" y="4129"/>
                    <a:pt x="2763" y="4052"/>
                    <a:pt x="2717" y="3968"/>
                  </a:cubicBezTo>
                  <a:cubicBezTo>
                    <a:pt x="2671" y="3891"/>
                    <a:pt x="2625" y="3822"/>
                    <a:pt x="2587" y="3761"/>
                  </a:cubicBezTo>
                  <a:cubicBezTo>
                    <a:pt x="2541" y="3699"/>
                    <a:pt x="2495" y="3646"/>
                    <a:pt x="2456" y="3600"/>
                  </a:cubicBezTo>
                  <a:cubicBezTo>
                    <a:pt x="2418" y="3554"/>
                    <a:pt x="2387" y="3507"/>
                    <a:pt x="2356" y="3477"/>
                  </a:cubicBezTo>
                  <a:lnTo>
                    <a:pt x="2264" y="3369"/>
                  </a:lnTo>
                  <a:lnTo>
                    <a:pt x="2264" y="3369"/>
                  </a:lnTo>
                  <a:lnTo>
                    <a:pt x="2341" y="3484"/>
                  </a:lnTo>
                  <a:lnTo>
                    <a:pt x="2441" y="3615"/>
                  </a:lnTo>
                  <a:cubicBezTo>
                    <a:pt x="2479" y="3661"/>
                    <a:pt x="2518" y="3722"/>
                    <a:pt x="2556" y="3784"/>
                  </a:cubicBezTo>
                  <a:cubicBezTo>
                    <a:pt x="2656" y="3922"/>
                    <a:pt x="2733" y="4075"/>
                    <a:pt x="2802" y="4236"/>
                  </a:cubicBezTo>
                  <a:cubicBezTo>
                    <a:pt x="2871" y="4413"/>
                    <a:pt x="2924" y="4605"/>
                    <a:pt x="2970" y="4797"/>
                  </a:cubicBezTo>
                  <a:cubicBezTo>
                    <a:pt x="3070" y="5188"/>
                    <a:pt x="3155" y="5579"/>
                    <a:pt x="3208" y="5879"/>
                  </a:cubicBezTo>
                  <a:cubicBezTo>
                    <a:pt x="3239" y="6032"/>
                    <a:pt x="3262" y="6155"/>
                    <a:pt x="3270" y="6239"/>
                  </a:cubicBezTo>
                  <a:lnTo>
                    <a:pt x="3262" y="6193"/>
                  </a:lnTo>
                  <a:cubicBezTo>
                    <a:pt x="3247" y="6147"/>
                    <a:pt x="3231" y="6094"/>
                    <a:pt x="3208" y="6032"/>
                  </a:cubicBezTo>
                  <a:lnTo>
                    <a:pt x="3208" y="6032"/>
                  </a:lnTo>
                  <a:cubicBezTo>
                    <a:pt x="3214" y="6063"/>
                    <a:pt x="3221" y="6089"/>
                    <a:pt x="3227" y="6110"/>
                  </a:cubicBezTo>
                  <a:lnTo>
                    <a:pt x="3227" y="6110"/>
                  </a:lnTo>
                  <a:cubicBezTo>
                    <a:pt x="3227" y="6112"/>
                    <a:pt x="3228" y="6114"/>
                    <a:pt x="3228" y="6117"/>
                  </a:cubicBezTo>
                  <a:lnTo>
                    <a:pt x="3228" y="6117"/>
                  </a:lnTo>
                  <a:cubicBezTo>
                    <a:pt x="3175" y="5981"/>
                    <a:pt x="3115" y="5846"/>
                    <a:pt x="3047" y="5718"/>
                  </a:cubicBezTo>
                  <a:cubicBezTo>
                    <a:pt x="2947" y="5556"/>
                    <a:pt x="2832" y="5411"/>
                    <a:pt x="2709" y="5273"/>
                  </a:cubicBezTo>
                  <a:cubicBezTo>
                    <a:pt x="2648" y="5203"/>
                    <a:pt x="2587" y="5134"/>
                    <a:pt x="2533" y="5058"/>
                  </a:cubicBezTo>
                  <a:cubicBezTo>
                    <a:pt x="2226" y="4651"/>
                    <a:pt x="1888" y="4106"/>
                    <a:pt x="1980" y="3477"/>
                  </a:cubicBezTo>
                  <a:cubicBezTo>
                    <a:pt x="2026" y="3162"/>
                    <a:pt x="2011" y="2840"/>
                    <a:pt x="1934" y="2533"/>
                  </a:cubicBezTo>
                  <a:close/>
                  <a:moveTo>
                    <a:pt x="3234" y="6137"/>
                  </a:moveTo>
                  <a:lnTo>
                    <a:pt x="3234" y="6137"/>
                  </a:lnTo>
                  <a:cubicBezTo>
                    <a:pt x="3241" y="6161"/>
                    <a:pt x="3249" y="6181"/>
                    <a:pt x="3254" y="6201"/>
                  </a:cubicBezTo>
                  <a:lnTo>
                    <a:pt x="3270" y="6270"/>
                  </a:lnTo>
                  <a:cubicBezTo>
                    <a:pt x="3270" y="6293"/>
                    <a:pt x="3277" y="6316"/>
                    <a:pt x="3285" y="6339"/>
                  </a:cubicBezTo>
                  <a:cubicBezTo>
                    <a:pt x="3285" y="6347"/>
                    <a:pt x="3285" y="6347"/>
                    <a:pt x="3285" y="6355"/>
                  </a:cubicBezTo>
                  <a:cubicBezTo>
                    <a:pt x="3270" y="6293"/>
                    <a:pt x="3254" y="6232"/>
                    <a:pt x="3239" y="6178"/>
                  </a:cubicBezTo>
                  <a:cubicBezTo>
                    <a:pt x="3239" y="6166"/>
                    <a:pt x="3237" y="6152"/>
                    <a:pt x="3234" y="6137"/>
                  </a:cubicBezTo>
                  <a:close/>
                  <a:moveTo>
                    <a:pt x="3047" y="8481"/>
                  </a:moveTo>
                  <a:lnTo>
                    <a:pt x="3019" y="8501"/>
                  </a:lnTo>
                  <a:lnTo>
                    <a:pt x="3019" y="8501"/>
                  </a:lnTo>
                  <a:cubicBezTo>
                    <a:pt x="3028" y="8495"/>
                    <a:pt x="3037" y="8488"/>
                    <a:pt x="3047" y="8481"/>
                  </a:cubicBezTo>
                  <a:close/>
                  <a:moveTo>
                    <a:pt x="2855" y="8503"/>
                  </a:moveTo>
                  <a:cubicBezTo>
                    <a:pt x="2855" y="8503"/>
                    <a:pt x="2855" y="8503"/>
                    <a:pt x="2855" y="8503"/>
                  </a:cubicBezTo>
                  <a:lnTo>
                    <a:pt x="2855" y="8503"/>
                  </a:lnTo>
                  <a:cubicBezTo>
                    <a:pt x="2855" y="8503"/>
                    <a:pt x="2855" y="8503"/>
                    <a:pt x="2855" y="8503"/>
                  </a:cubicBezTo>
                  <a:close/>
                  <a:moveTo>
                    <a:pt x="1758" y="6477"/>
                  </a:moveTo>
                  <a:cubicBezTo>
                    <a:pt x="2065" y="6608"/>
                    <a:pt x="2924" y="6999"/>
                    <a:pt x="2886" y="8503"/>
                  </a:cubicBezTo>
                  <a:cubicBezTo>
                    <a:pt x="2886" y="8503"/>
                    <a:pt x="2886" y="8511"/>
                    <a:pt x="2886" y="8511"/>
                  </a:cubicBezTo>
                  <a:lnTo>
                    <a:pt x="2878" y="8511"/>
                  </a:lnTo>
                  <a:lnTo>
                    <a:pt x="2878" y="8503"/>
                  </a:lnTo>
                  <a:cubicBezTo>
                    <a:pt x="2878" y="8503"/>
                    <a:pt x="2871" y="8427"/>
                    <a:pt x="2855" y="8319"/>
                  </a:cubicBezTo>
                  <a:cubicBezTo>
                    <a:pt x="2832" y="8204"/>
                    <a:pt x="2802" y="8058"/>
                    <a:pt x="2756" y="7912"/>
                  </a:cubicBezTo>
                  <a:cubicBezTo>
                    <a:pt x="2740" y="7836"/>
                    <a:pt x="2717" y="7767"/>
                    <a:pt x="2694" y="7698"/>
                  </a:cubicBezTo>
                  <a:cubicBezTo>
                    <a:pt x="2679" y="7667"/>
                    <a:pt x="2671" y="7628"/>
                    <a:pt x="2663" y="7598"/>
                  </a:cubicBezTo>
                  <a:lnTo>
                    <a:pt x="2625" y="7513"/>
                  </a:lnTo>
                  <a:cubicBezTo>
                    <a:pt x="2602" y="7460"/>
                    <a:pt x="2587" y="7421"/>
                    <a:pt x="2571" y="7391"/>
                  </a:cubicBezTo>
                  <a:lnTo>
                    <a:pt x="2548" y="7345"/>
                  </a:lnTo>
                  <a:lnTo>
                    <a:pt x="2548" y="7345"/>
                  </a:lnTo>
                  <a:cubicBezTo>
                    <a:pt x="2548" y="7345"/>
                    <a:pt x="2571" y="7414"/>
                    <a:pt x="2610" y="7521"/>
                  </a:cubicBezTo>
                  <a:cubicBezTo>
                    <a:pt x="2648" y="7628"/>
                    <a:pt x="2694" y="7774"/>
                    <a:pt x="2740" y="7912"/>
                  </a:cubicBezTo>
                  <a:cubicBezTo>
                    <a:pt x="2786" y="8058"/>
                    <a:pt x="2817" y="8204"/>
                    <a:pt x="2840" y="8319"/>
                  </a:cubicBezTo>
                  <a:cubicBezTo>
                    <a:pt x="2855" y="8434"/>
                    <a:pt x="2871" y="8488"/>
                    <a:pt x="2871" y="8503"/>
                  </a:cubicBezTo>
                  <a:cubicBezTo>
                    <a:pt x="2863" y="8465"/>
                    <a:pt x="2832" y="8381"/>
                    <a:pt x="2794" y="8281"/>
                  </a:cubicBezTo>
                  <a:cubicBezTo>
                    <a:pt x="2748" y="8135"/>
                    <a:pt x="2671" y="7935"/>
                    <a:pt x="2587" y="7744"/>
                  </a:cubicBezTo>
                  <a:cubicBezTo>
                    <a:pt x="2541" y="7651"/>
                    <a:pt x="2502" y="7552"/>
                    <a:pt x="2456" y="7467"/>
                  </a:cubicBezTo>
                  <a:cubicBezTo>
                    <a:pt x="2433" y="7421"/>
                    <a:pt x="2418" y="7383"/>
                    <a:pt x="2395" y="7345"/>
                  </a:cubicBezTo>
                  <a:lnTo>
                    <a:pt x="2333" y="7229"/>
                  </a:lnTo>
                  <a:cubicBezTo>
                    <a:pt x="2310" y="7199"/>
                    <a:pt x="2295" y="7168"/>
                    <a:pt x="2280" y="7137"/>
                  </a:cubicBezTo>
                  <a:cubicBezTo>
                    <a:pt x="2257" y="7107"/>
                    <a:pt x="2249" y="7084"/>
                    <a:pt x="2234" y="7068"/>
                  </a:cubicBezTo>
                  <a:cubicBezTo>
                    <a:pt x="2211" y="7030"/>
                    <a:pt x="2195" y="7007"/>
                    <a:pt x="2195" y="7007"/>
                  </a:cubicBezTo>
                  <a:lnTo>
                    <a:pt x="2195" y="7007"/>
                  </a:lnTo>
                  <a:lnTo>
                    <a:pt x="2218" y="7068"/>
                  </a:lnTo>
                  <a:lnTo>
                    <a:pt x="2303" y="7245"/>
                  </a:lnTo>
                  <a:cubicBezTo>
                    <a:pt x="2341" y="7314"/>
                    <a:pt x="2379" y="7391"/>
                    <a:pt x="2418" y="7483"/>
                  </a:cubicBezTo>
                  <a:cubicBezTo>
                    <a:pt x="2464" y="7567"/>
                    <a:pt x="2510" y="7659"/>
                    <a:pt x="2556" y="7759"/>
                  </a:cubicBezTo>
                  <a:cubicBezTo>
                    <a:pt x="2648" y="7951"/>
                    <a:pt x="2725" y="8143"/>
                    <a:pt x="2786" y="8281"/>
                  </a:cubicBezTo>
                  <a:cubicBezTo>
                    <a:pt x="2832" y="8388"/>
                    <a:pt x="2863" y="8473"/>
                    <a:pt x="2871" y="8503"/>
                  </a:cubicBezTo>
                  <a:lnTo>
                    <a:pt x="2855" y="8503"/>
                  </a:lnTo>
                  <a:lnTo>
                    <a:pt x="2832" y="8496"/>
                  </a:lnTo>
                  <a:lnTo>
                    <a:pt x="2817" y="8473"/>
                  </a:lnTo>
                  <a:lnTo>
                    <a:pt x="2817" y="8473"/>
                  </a:lnTo>
                  <a:cubicBezTo>
                    <a:pt x="2832" y="8488"/>
                    <a:pt x="2847" y="8495"/>
                    <a:pt x="2855" y="8503"/>
                  </a:cubicBezTo>
                  <a:lnTo>
                    <a:pt x="2855" y="8503"/>
                  </a:lnTo>
                  <a:cubicBezTo>
                    <a:pt x="2853" y="8501"/>
                    <a:pt x="2837" y="8486"/>
                    <a:pt x="2809" y="8465"/>
                  </a:cubicBezTo>
                  <a:cubicBezTo>
                    <a:pt x="2794" y="8442"/>
                    <a:pt x="2771" y="8404"/>
                    <a:pt x="2748" y="8358"/>
                  </a:cubicBezTo>
                  <a:cubicBezTo>
                    <a:pt x="2686" y="8250"/>
                    <a:pt x="2625" y="8135"/>
                    <a:pt x="2571" y="8020"/>
                  </a:cubicBezTo>
                  <a:cubicBezTo>
                    <a:pt x="2548" y="7958"/>
                    <a:pt x="2518" y="7897"/>
                    <a:pt x="2495" y="7836"/>
                  </a:cubicBezTo>
                  <a:cubicBezTo>
                    <a:pt x="2472" y="7774"/>
                    <a:pt x="2449" y="7721"/>
                    <a:pt x="2426" y="7675"/>
                  </a:cubicBezTo>
                  <a:cubicBezTo>
                    <a:pt x="2387" y="7575"/>
                    <a:pt x="2357" y="7513"/>
                    <a:pt x="2356" y="7513"/>
                  </a:cubicBezTo>
                  <a:lnTo>
                    <a:pt x="2356" y="7513"/>
                  </a:lnTo>
                  <a:cubicBezTo>
                    <a:pt x="2356" y="7513"/>
                    <a:pt x="2380" y="7582"/>
                    <a:pt x="2410" y="7675"/>
                  </a:cubicBezTo>
                  <a:cubicBezTo>
                    <a:pt x="2433" y="7728"/>
                    <a:pt x="2449" y="7782"/>
                    <a:pt x="2479" y="7843"/>
                  </a:cubicBezTo>
                  <a:cubicBezTo>
                    <a:pt x="2502" y="7905"/>
                    <a:pt x="2533" y="7966"/>
                    <a:pt x="2564" y="8028"/>
                  </a:cubicBezTo>
                  <a:cubicBezTo>
                    <a:pt x="2617" y="8143"/>
                    <a:pt x="2679" y="8258"/>
                    <a:pt x="2740" y="8365"/>
                  </a:cubicBezTo>
                  <a:cubicBezTo>
                    <a:pt x="2763" y="8404"/>
                    <a:pt x="2786" y="8434"/>
                    <a:pt x="2802" y="8457"/>
                  </a:cubicBezTo>
                  <a:cubicBezTo>
                    <a:pt x="2779" y="8434"/>
                    <a:pt x="2740" y="8404"/>
                    <a:pt x="2702" y="8365"/>
                  </a:cubicBezTo>
                  <a:cubicBezTo>
                    <a:pt x="2587" y="8242"/>
                    <a:pt x="2495" y="8112"/>
                    <a:pt x="2418" y="7966"/>
                  </a:cubicBezTo>
                  <a:cubicBezTo>
                    <a:pt x="2379" y="7882"/>
                    <a:pt x="2349" y="7797"/>
                    <a:pt x="2326" y="7721"/>
                  </a:cubicBezTo>
                  <a:cubicBezTo>
                    <a:pt x="2295" y="7644"/>
                    <a:pt x="2272" y="7567"/>
                    <a:pt x="2249" y="7506"/>
                  </a:cubicBezTo>
                  <a:cubicBezTo>
                    <a:pt x="2203" y="7375"/>
                    <a:pt x="2172" y="7291"/>
                    <a:pt x="2172" y="7291"/>
                  </a:cubicBezTo>
                  <a:lnTo>
                    <a:pt x="2172" y="7291"/>
                  </a:lnTo>
                  <a:cubicBezTo>
                    <a:pt x="2172" y="7291"/>
                    <a:pt x="2195" y="7383"/>
                    <a:pt x="2234" y="7506"/>
                  </a:cubicBezTo>
                  <a:cubicBezTo>
                    <a:pt x="2257" y="7575"/>
                    <a:pt x="2280" y="7644"/>
                    <a:pt x="2303" y="7728"/>
                  </a:cubicBezTo>
                  <a:cubicBezTo>
                    <a:pt x="2333" y="7813"/>
                    <a:pt x="2372" y="7889"/>
                    <a:pt x="2410" y="7966"/>
                  </a:cubicBezTo>
                  <a:cubicBezTo>
                    <a:pt x="2479" y="8120"/>
                    <a:pt x="2579" y="8250"/>
                    <a:pt x="2694" y="8365"/>
                  </a:cubicBezTo>
                  <a:cubicBezTo>
                    <a:pt x="2740" y="8411"/>
                    <a:pt x="2786" y="8450"/>
                    <a:pt x="2817" y="8473"/>
                  </a:cubicBezTo>
                  <a:lnTo>
                    <a:pt x="2832" y="8503"/>
                  </a:lnTo>
                  <a:cubicBezTo>
                    <a:pt x="2740" y="8473"/>
                    <a:pt x="2656" y="8427"/>
                    <a:pt x="2579" y="8365"/>
                  </a:cubicBezTo>
                  <a:cubicBezTo>
                    <a:pt x="2395" y="8219"/>
                    <a:pt x="2165" y="7935"/>
                    <a:pt x="2034" y="7368"/>
                  </a:cubicBezTo>
                  <a:cubicBezTo>
                    <a:pt x="1988" y="7122"/>
                    <a:pt x="1888" y="6700"/>
                    <a:pt x="1758" y="6477"/>
                  </a:cubicBezTo>
                  <a:close/>
                  <a:moveTo>
                    <a:pt x="6140" y="6569"/>
                  </a:moveTo>
                  <a:lnTo>
                    <a:pt x="6140" y="6569"/>
                  </a:lnTo>
                  <a:cubicBezTo>
                    <a:pt x="5818" y="7053"/>
                    <a:pt x="5434" y="7498"/>
                    <a:pt x="4989" y="7882"/>
                  </a:cubicBezTo>
                  <a:cubicBezTo>
                    <a:pt x="4556" y="8258"/>
                    <a:pt x="3958" y="8650"/>
                    <a:pt x="3360" y="8650"/>
                  </a:cubicBezTo>
                  <a:cubicBezTo>
                    <a:pt x="3227" y="8650"/>
                    <a:pt x="3094" y="8631"/>
                    <a:pt x="2963" y="8588"/>
                  </a:cubicBezTo>
                  <a:lnTo>
                    <a:pt x="3009" y="8580"/>
                  </a:lnTo>
                  <a:lnTo>
                    <a:pt x="3070" y="8572"/>
                  </a:lnTo>
                  <a:cubicBezTo>
                    <a:pt x="3116" y="8572"/>
                    <a:pt x="3162" y="8580"/>
                    <a:pt x="3216" y="8580"/>
                  </a:cubicBezTo>
                  <a:lnTo>
                    <a:pt x="3308" y="8580"/>
                  </a:lnTo>
                  <a:cubicBezTo>
                    <a:pt x="3346" y="8580"/>
                    <a:pt x="3377" y="8580"/>
                    <a:pt x="3415" y="8572"/>
                  </a:cubicBezTo>
                  <a:cubicBezTo>
                    <a:pt x="3492" y="8565"/>
                    <a:pt x="3569" y="8549"/>
                    <a:pt x="3646" y="8534"/>
                  </a:cubicBezTo>
                  <a:cubicBezTo>
                    <a:pt x="3692" y="8526"/>
                    <a:pt x="3730" y="8519"/>
                    <a:pt x="3769" y="8503"/>
                  </a:cubicBezTo>
                  <a:cubicBezTo>
                    <a:pt x="3807" y="8496"/>
                    <a:pt x="3838" y="8480"/>
                    <a:pt x="3876" y="8473"/>
                  </a:cubicBezTo>
                  <a:cubicBezTo>
                    <a:pt x="3907" y="8457"/>
                    <a:pt x="3945" y="8442"/>
                    <a:pt x="3968" y="8427"/>
                  </a:cubicBezTo>
                  <a:cubicBezTo>
                    <a:pt x="3999" y="8411"/>
                    <a:pt x="4029" y="8404"/>
                    <a:pt x="4060" y="8388"/>
                  </a:cubicBezTo>
                  <a:cubicBezTo>
                    <a:pt x="4083" y="8373"/>
                    <a:pt x="4106" y="8358"/>
                    <a:pt x="4129" y="8350"/>
                  </a:cubicBezTo>
                  <a:lnTo>
                    <a:pt x="4183" y="8319"/>
                  </a:lnTo>
                  <a:lnTo>
                    <a:pt x="4229" y="8288"/>
                  </a:lnTo>
                  <a:lnTo>
                    <a:pt x="4229" y="8288"/>
                  </a:lnTo>
                  <a:lnTo>
                    <a:pt x="4183" y="8311"/>
                  </a:lnTo>
                  <a:cubicBezTo>
                    <a:pt x="4152" y="8327"/>
                    <a:pt x="4106" y="8350"/>
                    <a:pt x="4052" y="8373"/>
                  </a:cubicBezTo>
                  <a:cubicBezTo>
                    <a:pt x="3999" y="8396"/>
                    <a:pt x="3930" y="8427"/>
                    <a:pt x="3861" y="8450"/>
                  </a:cubicBezTo>
                  <a:cubicBezTo>
                    <a:pt x="3784" y="8480"/>
                    <a:pt x="3715" y="8496"/>
                    <a:pt x="3638" y="8519"/>
                  </a:cubicBezTo>
                  <a:cubicBezTo>
                    <a:pt x="3561" y="8534"/>
                    <a:pt x="3485" y="8549"/>
                    <a:pt x="3408" y="8557"/>
                  </a:cubicBezTo>
                  <a:cubicBezTo>
                    <a:pt x="3369" y="8557"/>
                    <a:pt x="3339" y="8565"/>
                    <a:pt x="3300" y="8572"/>
                  </a:cubicBezTo>
                  <a:lnTo>
                    <a:pt x="3078" y="8572"/>
                  </a:lnTo>
                  <a:cubicBezTo>
                    <a:pt x="3116" y="8565"/>
                    <a:pt x="3162" y="8557"/>
                    <a:pt x="3208" y="8542"/>
                  </a:cubicBezTo>
                  <a:cubicBezTo>
                    <a:pt x="3254" y="8534"/>
                    <a:pt x="3293" y="8526"/>
                    <a:pt x="3346" y="8511"/>
                  </a:cubicBezTo>
                  <a:cubicBezTo>
                    <a:pt x="3392" y="8503"/>
                    <a:pt x="3439" y="8488"/>
                    <a:pt x="3492" y="8473"/>
                  </a:cubicBezTo>
                  <a:cubicBezTo>
                    <a:pt x="3600" y="8442"/>
                    <a:pt x="3707" y="8404"/>
                    <a:pt x="3815" y="8365"/>
                  </a:cubicBezTo>
                  <a:cubicBezTo>
                    <a:pt x="3868" y="8342"/>
                    <a:pt x="3922" y="8319"/>
                    <a:pt x="3976" y="8296"/>
                  </a:cubicBezTo>
                  <a:cubicBezTo>
                    <a:pt x="4022" y="8273"/>
                    <a:pt x="4075" y="8250"/>
                    <a:pt x="4122" y="8227"/>
                  </a:cubicBezTo>
                  <a:cubicBezTo>
                    <a:pt x="4175" y="8204"/>
                    <a:pt x="4221" y="8181"/>
                    <a:pt x="4260" y="8150"/>
                  </a:cubicBezTo>
                  <a:cubicBezTo>
                    <a:pt x="4306" y="8127"/>
                    <a:pt x="4344" y="8104"/>
                    <a:pt x="4382" y="8081"/>
                  </a:cubicBezTo>
                  <a:cubicBezTo>
                    <a:pt x="4421" y="8058"/>
                    <a:pt x="4452" y="8035"/>
                    <a:pt x="4475" y="8020"/>
                  </a:cubicBezTo>
                  <a:cubicBezTo>
                    <a:pt x="4505" y="7997"/>
                    <a:pt x="4536" y="7981"/>
                    <a:pt x="4551" y="7966"/>
                  </a:cubicBezTo>
                  <a:lnTo>
                    <a:pt x="4613" y="7920"/>
                  </a:lnTo>
                  <a:lnTo>
                    <a:pt x="4551" y="7958"/>
                  </a:lnTo>
                  <a:cubicBezTo>
                    <a:pt x="4505" y="7989"/>
                    <a:pt x="4444" y="8028"/>
                    <a:pt x="4367" y="8066"/>
                  </a:cubicBezTo>
                  <a:cubicBezTo>
                    <a:pt x="4298" y="8112"/>
                    <a:pt x="4206" y="8158"/>
                    <a:pt x="4114" y="8204"/>
                  </a:cubicBezTo>
                  <a:cubicBezTo>
                    <a:pt x="4014" y="8258"/>
                    <a:pt x="3914" y="8304"/>
                    <a:pt x="3807" y="8350"/>
                  </a:cubicBezTo>
                  <a:cubicBezTo>
                    <a:pt x="3699" y="8388"/>
                    <a:pt x="3592" y="8427"/>
                    <a:pt x="3485" y="8457"/>
                  </a:cubicBezTo>
                  <a:cubicBezTo>
                    <a:pt x="3439" y="8473"/>
                    <a:pt x="3385" y="8496"/>
                    <a:pt x="3339" y="8503"/>
                  </a:cubicBezTo>
                  <a:cubicBezTo>
                    <a:pt x="3293" y="8519"/>
                    <a:pt x="3239" y="8526"/>
                    <a:pt x="3201" y="8542"/>
                  </a:cubicBezTo>
                  <a:cubicBezTo>
                    <a:pt x="3147" y="8549"/>
                    <a:pt x="3093" y="8565"/>
                    <a:pt x="3055" y="8572"/>
                  </a:cubicBezTo>
                  <a:lnTo>
                    <a:pt x="3039" y="8572"/>
                  </a:lnTo>
                  <a:lnTo>
                    <a:pt x="3001" y="8580"/>
                  </a:lnTo>
                  <a:lnTo>
                    <a:pt x="2947" y="8588"/>
                  </a:lnTo>
                  <a:lnTo>
                    <a:pt x="2947" y="8580"/>
                  </a:lnTo>
                  <a:cubicBezTo>
                    <a:pt x="2963" y="8572"/>
                    <a:pt x="2993" y="8557"/>
                    <a:pt x="3024" y="8549"/>
                  </a:cubicBezTo>
                  <a:cubicBezTo>
                    <a:pt x="3086" y="8519"/>
                    <a:pt x="3185" y="8480"/>
                    <a:pt x="3308" y="8442"/>
                  </a:cubicBezTo>
                  <a:cubicBezTo>
                    <a:pt x="3423" y="8404"/>
                    <a:pt x="3561" y="8358"/>
                    <a:pt x="3707" y="8296"/>
                  </a:cubicBezTo>
                  <a:cubicBezTo>
                    <a:pt x="3784" y="8265"/>
                    <a:pt x="3853" y="8235"/>
                    <a:pt x="3930" y="8196"/>
                  </a:cubicBezTo>
                  <a:cubicBezTo>
                    <a:pt x="4006" y="8166"/>
                    <a:pt x="4083" y="8127"/>
                    <a:pt x="4160" y="8089"/>
                  </a:cubicBezTo>
                  <a:cubicBezTo>
                    <a:pt x="4229" y="8051"/>
                    <a:pt x="4306" y="8005"/>
                    <a:pt x="4375" y="7966"/>
                  </a:cubicBezTo>
                  <a:cubicBezTo>
                    <a:pt x="4444" y="7920"/>
                    <a:pt x="4513" y="7874"/>
                    <a:pt x="4574" y="7828"/>
                  </a:cubicBezTo>
                  <a:cubicBezTo>
                    <a:pt x="4643" y="7782"/>
                    <a:pt x="4705" y="7736"/>
                    <a:pt x="4758" y="7690"/>
                  </a:cubicBezTo>
                  <a:cubicBezTo>
                    <a:pt x="4812" y="7644"/>
                    <a:pt x="4866" y="7605"/>
                    <a:pt x="4912" y="7559"/>
                  </a:cubicBezTo>
                  <a:cubicBezTo>
                    <a:pt x="4958" y="7521"/>
                    <a:pt x="5004" y="7475"/>
                    <a:pt x="5035" y="7444"/>
                  </a:cubicBezTo>
                  <a:cubicBezTo>
                    <a:pt x="5073" y="7406"/>
                    <a:pt x="5104" y="7375"/>
                    <a:pt x="5135" y="7345"/>
                  </a:cubicBezTo>
                  <a:lnTo>
                    <a:pt x="5211" y="7260"/>
                  </a:lnTo>
                  <a:lnTo>
                    <a:pt x="5127" y="7337"/>
                  </a:lnTo>
                  <a:lnTo>
                    <a:pt x="5027" y="7429"/>
                  </a:lnTo>
                  <a:cubicBezTo>
                    <a:pt x="4989" y="7460"/>
                    <a:pt x="4943" y="7498"/>
                    <a:pt x="4897" y="7536"/>
                  </a:cubicBezTo>
                  <a:cubicBezTo>
                    <a:pt x="4851" y="7575"/>
                    <a:pt x="4797" y="7621"/>
                    <a:pt x="4743" y="7659"/>
                  </a:cubicBezTo>
                  <a:cubicBezTo>
                    <a:pt x="4682" y="7705"/>
                    <a:pt x="4620" y="7751"/>
                    <a:pt x="4559" y="7797"/>
                  </a:cubicBezTo>
                  <a:cubicBezTo>
                    <a:pt x="4498" y="7836"/>
                    <a:pt x="4428" y="7889"/>
                    <a:pt x="4359" y="7928"/>
                  </a:cubicBezTo>
                  <a:cubicBezTo>
                    <a:pt x="4290" y="7966"/>
                    <a:pt x="4221" y="8020"/>
                    <a:pt x="4145" y="8058"/>
                  </a:cubicBezTo>
                  <a:cubicBezTo>
                    <a:pt x="4075" y="8097"/>
                    <a:pt x="3999" y="8135"/>
                    <a:pt x="3930" y="8173"/>
                  </a:cubicBezTo>
                  <a:cubicBezTo>
                    <a:pt x="3853" y="8212"/>
                    <a:pt x="3776" y="8242"/>
                    <a:pt x="3707" y="8273"/>
                  </a:cubicBezTo>
                  <a:cubicBezTo>
                    <a:pt x="3561" y="8334"/>
                    <a:pt x="3423" y="8381"/>
                    <a:pt x="3308" y="8427"/>
                  </a:cubicBezTo>
                  <a:cubicBezTo>
                    <a:pt x="3193" y="8473"/>
                    <a:pt x="3093" y="8511"/>
                    <a:pt x="3024" y="8542"/>
                  </a:cubicBezTo>
                  <a:lnTo>
                    <a:pt x="3001" y="8549"/>
                  </a:lnTo>
                  <a:cubicBezTo>
                    <a:pt x="3001" y="8549"/>
                    <a:pt x="3039" y="8511"/>
                    <a:pt x="3109" y="8450"/>
                  </a:cubicBezTo>
                  <a:lnTo>
                    <a:pt x="3155" y="8419"/>
                  </a:lnTo>
                  <a:cubicBezTo>
                    <a:pt x="3293" y="8334"/>
                    <a:pt x="3492" y="8235"/>
                    <a:pt x="3676" y="8127"/>
                  </a:cubicBezTo>
                  <a:cubicBezTo>
                    <a:pt x="3722" y="8104"/>
                    <a:pt x="3776" y="8074"/>
                    <a:pt x="3822" y="8051"/>
                  </a:cubicBezTo>
                  <a:cubicBezTo>
                    <a:pt x="3868" y="8020"/>
                    <a:pt x="3907" y="7989"/>
                    <a:pt x="3953" y="7966"/>
                  </a:cubicBezTo>
                  <a:cubicBezTo>
                    <a:pt x="3999" y="7935"/>
                    <a:pt x="4037" y="7905"/>
                    <a:pt x="4075" y="7882"/>
                  </a:cubicBezTo>
                  <a:cubicBezTo>
                    <a:pt x="4106" y="7851"/>
                    <a:pt x="4145" y="7820"/>
                    <a:pt x="4175" y="7797"/>
                  </a:cubicBezTo>
                  <a:cubicBezTo>
                    <a:pt x="4206" y="7774"/>
                    <a:pt x="4229" y="7744"/>
                    <a:pt x="4260" y="7721"/>
                  </a:cubicBezTo>
                  <a:cubicBezTo>
                    <a:pt x="4275" y="7698"/>
                    <a:pt x="4298" y="7682"/>
                    <a:pt x="4313" y="7659"/>
                  </a:cubicBezTo>
                  <a:lnTo>
                    <a:pt x="4367" y="7598"/>
                  </a:lnTo>
                  <a:lnTo>
                    <a:pt x="4313" y="7651"/>
                  </a:lnTo>
                  <a:cubicBezTo>
                    <a:pt x="4290" y="7675"/>
                    <a:pt x="4275" y="7690"/>
                    <a:pt x="4252" y="7713"/>
                  </a:cubicBezTo>
                  <a:lnTo>
                    <a:pt x="4214" y="7744"/>
                  </a:lnTo>
                  <a:lnTo>
                    <a:pt x="4168" y="7782"/>
                  </a:lnTo>
                  <a:cubicBezTo>
                    <a:pt x="4137" y="7813"/>
                    <a:pt x="4098" y="7836"/>
                    <a:pt x="4060" y="7866"/>
                  </a:cubicBezTo>
                  <a:lnTo>
                    <a:pt x="3945" y="7943"/>
                  </a:lnTo>
                  <a:cubicBezTo>
                    <a:pt x="3861" y="8005"/>
                    <a:pt x="3769" y="8058"/>
                    <a:pt x="3669" y="8112"/>
                  </a:cubicBezTo>
                  <a:cubicBezTo>
                    <a:pt x="3477" y="8219"/>
                    <a:pt x="3285" y="8327"/>
                    <a:pt x="3155" y="8411"/>
                  </a:cubicBezTo>
                  <a:lnTo>
                    <a:pt x="3132" y="8427"/>
                  </a:lnTo>
                  <a:lnTo>
                    <a:pt x="3285" y="8273"/>
                  </a:lnTo>
                  <a:cubicBezTo>
                    <a:pt x="3492" y="8066"/>
                    <a:pt x="3707" y="7874"/>
                    <a:pt x="3937" y="7690"/>
                  </a:cubicBezTo>
                  <a:cubicBezTo>
                    <a:pt x="4060" y="7590"/>
                    <a:pt x="4183" y="7498"/>
                    <a:pt x="4321" y="7421"/>
                  </a:cubicBezTo>
                  <a:cubicBezTo>
                    <a:pt x="4444" y="7337"/>
                    <a:pt x="4567" y="7268"/>
                    <a:pt x="4666" y="7214"/>
                  </a:cubicBezTo>
                  <a:lnTo>
                    <a:pt x="4820" y="7137"/>
                  </a:lnTo>
                  <a:lnTo>
                    <a:pt x="4935" y="7091"/>
                  </a:lnTo>
                  <a:cubicBezTo>
                    <a:pt x="4966" y="7076"/>
                    <a:pt x="4989" y="7068"/>
                    <a:pt x="5004" y="7061"/>
                  </a:cubicBezTo>
                  <a:lnTo>
                    <a:pt x="5035" y="7045"/>
                  </a:lnTo>
                  <a:lnTo>
                    <a:pt x="5035" y="7045"/>
                  </a:lnTo>
                  <a:cubicBezTo>
                    <a:pt x="5035" y="7045"/>
                    <a:pt x="4996" y="7061"/>
                    <a:pt x="4927" y="7076"/>
                  </a:cubicBezTo>
                  <a:cubicBezTo>
                    <a:pt x="4897" y="7091"/>
                    <a:pt x="4851" y="7099"/>
                    <a:pt x="4805" y="7122"/>
                  </a:cubicBezTo>
                  <a:cubicBezTo>
                    <a:pt x="4758" y="7137"/>
                    <a:pt x="4712" y="7160"/>
                    <a:pt x="4659" y="7183"/>
                  </a:cubicBezTo>
                  <a:cubicBezTo>
                    <a:pt x="4597" y="7206"/>
                    <a:pt x="4544" y="7237"/>
                    <a:pt x="4482" y="7268"/>
                  </a:cubicBezTo>
                  <a:cubicBezTo>
                    <a:pt x="4421" y="7306"/>
                    <a:pt x="4359" y="7345"/>
                    <a:pt x="4290" y="7383"/>
                  </a:cubicBezTo>
                  <a:cubicBezTo>
                    <a:pt x="4160" y="7467"/>
                    <a:pt x="4029" y="7559"/>
                    <a:pt x="3907" y="7667"/>
                  </a:cubicBezTo>
                  <a:cubicBezTo>
                    <a:pt x="3684" y="7851"/>
                    <a:pt x="3469" y="8051"/>
                    <a:pt x="3270" y="8265"/>
                  </a:cubicBezTo>
                  <a:lnTo>
                    <a:pt x="3093" y="8450"/>
                  </a:lnTo>
                  <a:cubicBezTo>
                    <a:pt x="3075" y="8460"/>
                    <a:pt x="3061" y="8471"/>
                    <a:pt x="3047" y="8481"/>
                  </a:cubicBezTo>
                  <a:lnTo>
                    <a:pt x="3047" y="8481"/>
                  </a:lnTo>
                  <a:lnTo>
                    <a:pt x="3070" y="8465"/>
                  </a:lnTo>
                  <a:lnTo>
                    <a:pt x="3070" y="8465"/>
                  </a:lnTo>
                  <a:lnTo>
                    <a:pt x="2993" y="8549"/>
                  </a:lnTo>
                  <a:lnTo>
                    <a:pt x="2955" y="8565"/>
                  </a:lnTo>
                  <a:lnTo>
                    <a:pt x="2955" y="8565"/>
                  </a:lnTo>
                  <a:lnTo>
                    <a:pt x="2993" y="8519"/>
                  </a:lnTo>
                  <a:lnTo>
                    <a:pt x="3019" y="8501"/>
                  </a:lnTo>
                  <a:lnTo>
                    <a:pt x="3019" y="8501"/>
                  </a:lnTo>
                  <a:cubicBezTo>
                    <a:pt x="3013" y="8505"/>
                    <a:pt x="3007" y="8508"/>
                    <a:pt x="3001" y="8511"/>
                  </a:cubicBezTo>
                  <a:cubicBezTo>
                    <a:pt x="3415" y="7897"/>
                    <a:pt x="3976" y="7391"/>
                    <a:pt x="4636" y="7053"/>
                  </a:cubicBezTo>
                  <a:cubicBezTo>
                    <a:pt x="4958" y="6938"/>
                    <a:pt x="5303" y="6830"/>
                    <a:pt x="5595" y="6746"/>
                  </a:cubicBezTo>
                  <a:cubicBezTo>
                    <a:pt x="5841" y="6669"/>
                    <a:pt x="6032" y="6608"/>
                    <a:pt x="6140" y="6569"/>
                  </a:cubicBezTo>
                  <a:close/>
                  <a:moveTo>
                    <a:pt x="3592" y="9585"/>
                  </a:moveTo>
                  <a:lnTo>
                    <a:pt x="3538" y="9624"/>
                  </a:lnTo>
                  <a:cubicBezTo>
                    <a:pt x="3515" y="9639"/>
                    <a:pt x="3500" y="9654"/>
                    <a:pt x="3477" y="9670"/>
                  </a:cubicBezTo>
                  <a:cubicBezTo>
                    <a:pt x="3446" y="9685"/>
                    <a:pt x="3423" y="9708"/>
                    <a:pt x="3392" y="9731"/>
                  </a:cubicBezTo>
                  <a:cubicBezTo>
                    <a:pt x="3362" y="9754"/>
                    <a:pt x="3331" y="9785"/>
                    <a:pt x="3300" y="9808"/>
                  </a:cubicBezTo>
                  <a:cubicBezTo>
                    <a:pt x="3262" y="9839"/>
                    <a:pt x="3231" y="9869"/>
                    <a:pt x="3201" y="9908"/>
                  </a:cubicBezTo>
                  <a:cubicBezTo>
                    <a:pt x="3170" y="9946"/>
                    <a:pt x="3132" y="9977"/>
                    <a:pt x="3109" y="10007"/>
                  </a:cubicBezTo>
                  <a:cubicBezTo>
                    <a:pt x="3078" y="10046"/>
                    <a:pt x="3039" y="10084"/>
                    <a:pt x="3009" y="10123"/>
                  </a:cubicBezTo>
                  <a:cubicBezTo>
                    <a:pt x="2902" y="10242"/>
                    <a:pt x="2800" y="10367"/>
                    <a:pt x="2720" y="10476"/>
                  </a:cubicBezTo>
                  <a:lnTo>
                    <a:pt x="2720" y="10476"/>
                  </a:lnTo>
                  <a:cubicBezTo>
                    <a:pt x="2804" y="10371"/>
                    <a:pt x="2908" y="10244"/>
                    <a:pt x="3016" y="10123"/>
                  </a:cubicBezTo>
                  <a:cubicBezTo>
                    <a:pt x="3086" y="10053"/>
                    <a:pt x="3155" y="9984"/>
                    <a:pt x="3216" y="9915"/>
                  </a:cubicBezTo>
                  <a:cubicBezTo>
                    <a:pt x="3285" y="9854"/>
                    <a:pt x="3346" y="9793"/>
                    <a:pt x="3408" y="9747"/>
                  </a:cubicBezTo>
                  <a:cubicBezTo>
                    <a:pt x="3462" y="9693"/>
                    <a:pt x="3508" y="9654"/>
                    <a:pt x="3538" y="9631"/>
                  </a:cubicBezTo>
                  <a:lnTo>
                    <a:pt x="3592" y="9585"/>
                  </a:lnTo>
                  <a:close/>
                  <a:moveTo>
                    <a:pt x="3592" y="9470"/>
                  </a:moveTo>
                  <a:cubicBezTo>
                    <a:pt x="3569" y="9478"/>
                    <a:pt x="3546" y="9501"/>
                    <a:pt x="3515" y="9516"/>
                  </a:cubicBezTo>
                  <a:cubicBezTo>
                    <a:pt x="3485" y="9539"/>
                    <a:pt x="3454" y="9562"/>
                    <a:pt x="3423" y="9593"/>
                  </a:cubicBezTo>
                  <a:cubicBezTo>
                    <a:pt x="3385" y="9616"/>
                    <a:pt x="3346" y="9647"/>
                    <a:pt x="3316" y="9677"/>
                  </a:cubicBezTo>
                  <a:cubicBezTo>
                    <a:pt x="3277" y="9708"/>
                    <a:pt x="3239" y="9747"/>
                    <a:pt x="3193" y="9785"/>
                  </a:cubicBezTo>
                  <a:cubicBezTo>
                    <a:pt x="3155" y="9816"/>
                    <a:pt x="3116" y="9862"/>
                    <a:pt x="3078" y="9900"/>
                  </a:cubicBezTo>
                  <a:cubicBezTo>
                    <a:pt x="3039" y="9946"/>
                    <a:pt x="3001" y="9984"/>
                    <a:pt x="2963" y="10030"/>
                  </a:cubicBezTo>
                  <a:cubicBezTo>
                    <a:pt x="2924" y="10069"/>
                    <a:pt x="2894" y="10115"/>
                    <a:pt x="2855" y="10161"/>
                  </a:cubicBezTo>
                  <a:cubicBezTo>
                    <a:pt x="2825" y="10207"/>
                    <a:pt x="2786" y="10253"/>
                    <a:pt x="2763" y="10299"/>
                  </a:cubicBezTo>
                  <a:cubicBezTo>
                    <a:pt x="2733" y="10337"/>
                    <a:pt x="2702" y="10383"/>
                    <a:pt x="2671" y="10430"/>
                  </a:cubicBezTo>
                  <a:cubicBezTo>
                    <a:pt x="2648" y="10468"/>
                    <a:pt x="2625" y="10506"/>
                    <a:pt x="2602" y="10545"/>
                  </a:cubicBezTo>
                  <a:cubicBezTo>
                    <a:pt x="2579" y="10583"/>
                    <a:pt x="2564" y="10621"/>
                    <a:pt x="2548" y="10652"/>
                  </a:cubicBezTo>
                  <a:cubicBezTo>
                    <a:pt x="2546" y="10657"/>
                    <a:pt x="2544" y="10661"/>
                    <a:pt x="2542" y="10665"/>
                  </a:cubicBezTo>
                  <a:lnTo>
                    <a:pt x="2542" y="10665"/>
                  </a:lnTo>
                  <a:cubicBezTo>
                    <a:pt x="2546" y="10658"/>
                    <a:pt x="2551" y="10651"/>
                    <a:pt x="2556" y="10644"/>
                  </a:cubicBezTo>
                  <a:cubicBezTo>
                    <a:pt x="2571" y="10621"/>
                    <a:pt x="2587" y="10583"/>
                    <a:pt x="2610" y="10545"/>
                  </a:cubicBezTo>
                  <a:cubicBezTo>
                    <a:pt x="2633" y="10506"/>
                    <a:pt x="2656" y="10468"/>
                    <a:pt x="2686" y="10430"/>
                  </a:cubicBezTo>
                  <a:cubicBezTo>
                    <a:pt x="2709" y="10383"/>
                    <a:pt x="2740" y="10345"/>
                    <a:pt x="2771" y="10299"/>
                  </a:cubicBezTo>
                  <a:cubicBezTo>
                    <a:pt x="2802" y="10253"/>
                    <a:pt x="2832" y="10215"/>
                    <a:pt x="2871" y="10169"/>
                  </a:cubicBezTo>
                  <a:cubicBezTo>
                    <a:pt x="2901" y="10123"/>
                    <a:pt x="2940" y="10077"/>
                    <a:pt x="2978" y="10038"/>
                  </a:cubicBezTo>
                  <a:cubicBezTo>
                    <a:pt x="3016" y="9992"/>
                    <a:pt x="3055" y="9954"/>
                    <a:pt x="3093" y="9908"/>
                  </a:cubicBezTo>
                  <a:lnTo>
                    <a:pt x="3208" y="9793"/>
                  </a:lnTo>
                  <a:cubicBezTo>
                    <a:pt x="3293" y="9724"/>
                    <a:pt x="3362" y="9654"/>
                    <a:pt x="3431" y="9601"/>
                  </a:cubicBezTo>
                  <a:cubicBezTo>
                    <a:pt x="3500" y="9555"/>
                    <a:pt x="3554" y="9509"/>
                    <a:pt x="3592" y="9470"/>
                  </a:cubicBezTo>
                  <a:close/>
                  <a:moveTo>
                    <a:pt x="3730" y="9555"/>
                  </a:moveTo>
                  <a:lnTo>
                    <a:pt x="3730" y="9555"/>
                  </a:lnTo>
                  <a:cubicBezTo>
                    <a:pt x="3707" y="9578"/>
                    <a:pt x="3676" y="9608"/>
                    <a:pt x="3646" y="9647"/>
                  </a:cubicBezTo>
                  <a:cubicBezTo>
                    <a:pt x="3623" y="9685"/>
                    <a:pt x="3584" y="9716"/>
                    <a:pt x="3554" y="9754"/>
                  </a:cubicBezTo>
                  <a:lnTo>
                    <a:pt x="3439" y="9869"/>
                  </a:lnTo>
                  <a:cubicBezTo>
                    <a:pt x="3362" y="9946"/>
                    <a:pt x="3270" y="10023"/>
                    <a:pt x="3185" y="10107"/>
                  </a:cubicBezTo>
                  <a:lnTo>
                    <a:pt x="2924" y="10337"/>
                  </a:lnTo>
                  <a:cubicBezTo>
                    <a:pt x="2840" y="10414"/>
                    <a:pt x="2763" y="10483"/>
                    <a:pt x="2694" y="10545"/>
                  </a:cubicBezTo>
                  <a:cubicBezTo>
                    <a:pt x="2649" y="10582"/>
                    <a:pt x="2619" y="10619"/>
                    <a:pt x="2589" y="10650"/>
                  </a:cubicBezTo>
                  <a:lnTo>
                    <a:pt x="2589" y="10650"/>
                  </a:lnTo>
                  <a:cubicBezTo>
                    <a:pt x="2612" y="10619"/>
                    <a:pt x="2638" y="10584"/>
                    <a:pt x="2671" y="10545"/>
                  </a:cubicBezTo>
                  <a:cubicBezTo>
                    <a:pt x="2686" y="10523"/>
                    <a:pt x="2702" y="10500"/>
                    <a:pt x="2720" y="10476"/>
                  </a:cubicBezTo>
                  <a:lnTo>
                    <a:pt x="2720" y="10476"/>
                  </a:lnTo>
                  <a:cubicBezTo>
                    <a:pt x="2703" y="10497"/>
                    <a:pt x="2687" y="10518"/>
                    <a:pt x="2671" y="10537"/>
                  </a:cubicBezTo>
                  <a:lnTo>
                    <a:pt x="2587" y="10652"/>
                  </a:lnTo>
                  <a:cubicBezTo>
                    <a:pt x="2588" y="10651"/>
                    <a:pt x="2588" y="10650"/>
                    <a:pt x="2589" y="10650"/>
                  </a:cubicBezTo>
                  <a:lnTo>
                    <a:pt x="2589" y="10650"/>
                  </a:lnTo>
                  <a:cubicBezTo>
                    <a:pt x="2583" y="10658"/>
                    <a:pt x="2577" y="10665"/>
                    <a:pt x="2572" y="10673"/>
                  </a:cubicBezTo>
                  <a:lnTo>
                    <a:pt x="2572" y="10673"/>
                  </a:lnTo>
                  <a:cubicBezTo>
                    <a:pt x="2608" y="10642"/>
                    <a:pt x="2655" y="10601"/>
                    <a:pt x="2702" y="10560"/>
                  </a:cubicBezTo>
                  <a:cubicBezTo>
                    <a:pt x="2840" y="10437"/>
                    <a:pt x="3016" y="10284"/>
                    <a:pt x="3193" y="10115"/>
                  </a:cubicBezTo>
                  <a:cubicBezTo>
                    <a:pt x="3277" y="10038"/>
                    <a:pt x="3369" y="9954"/>
                    <a:pt x="3446" y="9877"/>
                  </a:cubicBezTo>
                  <a:lnTo>
                    <a:pt x="3561" y="9754"/>
                  </a:lnTo>
                  <a:cubicBezTo>
                    <a:pt x="3592" y="9716"/>
                    <a:pt x="3630" y="9685"/>
                    <a:pt x="3653" y="9647"/>
                  </a:cubicBezTo>
                  <a:cubicBezTo>
                    <a:pt x="3684" y="9616"/>
                    <a:pt x="3715" y="9585"/>
                    <a:pt x="3730" y="9555"/>
                  </a:cubicBezTo>
                  <a:close/>
                  <a:moveTo>
                    <a:pt x="4206" y="9186"/>
                  </a:moveTo>
                  <a:lnTo>
                    <a:pt x="4145" y="9263"/>
                  </a:lnTo>
                  <a:cubicBezTo>
                    <a:pt x="4122" y="9294"/>
                    <a:pt x="4098" y="9324"/>
                    <a:pt x="4068" y="9363"/>
                  </a:cubicBezTo>
                  <a:lnTo>
                    <a:pt x="3976" y="9478"/>
                  </a:lnTo>
                  <a:cubicBezTo>
                    <a:pt x="3907" y="9562"/>
                    <a:pt x="3822" y="9662"/>
                    <a:pt x="3722" y="9770"/>
                  </a:cubicBezTo>
                  <a:cubicBezTo>
                    <a:pt x="3676" y="9816"/>
                    <a:pt x="3630" y="9869"/>
                    <a:pt x="3577" y="9923"/>
                  </a:cubicBezTo>
                  <a:cubicBezTo>
                    <a:pt x="3531" y="9969"/>
                    <a:pt x="3477" y="10023"/>
                    <a:pt x="3423" y="10077"/>
                  </a:cubicBezTo>
                  <a:cubicBezTo>
                    <a:pt x="3369" y="10130"/>
                    <a:pt x="3308" y="10169"/>
                    <a:pt x="3254" y="10222"/>
                  </a:cubicBezTo>
                  <a:cubicBezTo>
                    <a:pt x="3201" y="10268"/>
                    <a:pt x="3147" y="10314"/>
                    <a:pt x="3086" y="10353"/>
                  </a:cubicBezTo>
                  <a:cubicBezTo>
                    <a:pt x="3032" y="10399"/>
                    <a:pt x="2978" y="10437"/>
                    <a:pt x="2924" y="10476"/>
                  </a:cubicBezTo>
                  <a:cubicBezTo>
                    <a:pt x="2878" y="10514"/>
                    <a:pt x="2825" y="10545"/>
                    <a:pt x="2779" y="10568"/>
                  </a:cubicBezTo>
                  <a:cubicBezTo>
                    <a:pt x="2733" y="10598"/>
                    <a:pt x="2686" y="10629"/>
                    <a:pt x="2648" y="10652"/>
                  </a:cubicBezTo>
                  <a:lnTo>
                    <a:pt x="2602" y="10683"/>
                  </a:lnTo>
                  <a:lnTo>
                    <a:pt x="2602" y="10683"/>
                  </a:lnTo>
                  <a:lnTo>
                    <a:pt x="2656" y="10652"/>
                  </a:lnTo>
                  <a:cubicBezTo>
                    <a:pt x="2694" y="10637"/>
                    <a:pt x="2740" y="10606"/>
                    <a:pt x="2786" y="10575"/>
                  </a:cubicBezTo>
                  <a:cubicBezTo>
                    <a:pt x="2832" y="10545"/>
                    <a:pt x="2878" y="10514"/>
                    <a:pt x="2940" y="10483"/>
                  </a:cubicBezTo>
                  <a:cubicBezTo>
                    <a:pt x="2993" y="10445"/>
                    <a:pt x="3047" y="10407"/>
                    <a:pt x="3101" y="10368"/>
                  </a:cubicBezTo>
                  <a:cubicBezTo>
                    <a:pt x="3155" y="10322"/>
                    <a:pt x="3216" y="10284"/>
                    <a:pt x="3270" y="10238"/>
                  </a:cubicBezTo>
                  <a:cubicBezTo>
                    <a:pt x="3331" y="10192"/>
                    <a:pt x="3385" y="10138"/>
                    <a:pt x="3446" y="10092"/>
                  </a:cubicBezTo>
                  <a:cubicBezTo>
                    <a:pt x="3500" y="10046"/>
                    <a:pt x="3554" y="10000"/>
                    <a:pt x="3607" y="9938"/>
                  </a:cubicBezTo>
                  <a:cubicBezTo>
                    <a:pt x="3661" y="9885"/>
                    <a:pt x="3707" y="9839"/>
                    <a:pt x="3761" y="9785"/>
                  </a:cubicBezTo>
                  <a:cubicBezTo>
                    <a:pt x="3807" y="9739"/>
                    <a:pt x="3853" y="9685"/>
                    <a:pt x="3891" y="9639"/>
                  </a:cubicBezTo>
                  <a:cubicBezTo>
                    <a:pt x="3922" y="9585"/>
                    <a:pt x="3968" y="9539"/>
                    <a:pt x="3999" y="9493"/>
                  </a:cubicBezTo>
                  <a:cubicBezTo>
                    <a:pt x="4029" y="9447"/>
                    <a:pt x="4060" y="9409"/>
                    <a:pt x="4091" y="9370"/>
                  </a:cubicBezTo>
                  <a:cubicBezTo>
                    <a:pt x="4114" y="9332"/>
                    <a:pt x="4137" y="9301"/>
                    <a:pt x="4152" y="9271"/>
                  </a:cubicBezTo>
                  <a:lnTo>
                    <a:pt x="4206" y="9186"/>
                  </a:lnTo>
                  <a:close/>
                  <a:moveTo>
                    <a:pt x="2542" y="10665"/>
                  </a:moveTo>
                  <a:lnTo>
                    <a:pt x="2542" y="10665"/>
                  </a:lnTo>
                  <a:cubicBezTo>
                    <a:pt x="2535" y="10675"/>
                    <a:pt x="2530" y="10685"/>
                    <a:pt x="2525" y="10694"/>
                  </a:cubicBezTo>
                  <a:lnTo>
                    <a:pt x="2525" y="10694"/>
                  </a:lnTo>
                  <a:cubicBezTo>
                    <a:pt x="2530" y="10685"/>
                    <a:pt x="2536" y="10676"/>
                    <a:pt x="2542" y="10665"/>
                  </a:cubicBezTo>
                  <a:close/>
                  <a:moveTo>
                    <a:pt x="1044" y="8089"/>
                  </a:moveTo>
                  <a:lnTo>
                    <a:pt x="1044" y="8089"/>
                  </a:lnTo>
                  <a:cubicBezTo>
                    <a:pt x="1052" y="8104"/>
                    <a:pt x="1060" y="8112"/>
                    <a:pt x="1067" y="8127"/>
                  </a:cubicBezTo>
                  <a:cubicBezTo>
                    <a:pt x="1075" y="8143"/>
                    <a:pt x="1083" y="8158"/>
                    <a:pt x="1090" y="8173"/>
                  </a:cubicBezTo>
                  <a:cubicBezTo>
                    <a:pt x="1113" y="8219"/>
                    <a:pt x="1129" y="8265"/>
                    <a:pt x="1144" y="8319"/>
                  </a:cubicBezTo>
                  <a:cubicBezTo>
                    <a:pt x="1159" y="8381"/>
                    <a:pt x="1175" y="8442"/>
                    <a:pt x="1182" y="8511"/>
                  </a:cubicBezTo>
                  <a:cubicBezTo>
                    <a:pt x="1190" y="8580"/>
                    <a:pt x="1198" y="8657"/>
                    <a:pt x="1205" y="8741"/>
                  </a:cubicBezTo>
                  <a:cubicBezTo>
                    <a:pt x="1205" y="8780"/>
                    <a:pt x="1213" y="8826"/>
                    <a:pt x="1221" y="8872"/>
                  </a:cubicBezTo>
                  <a:cubicBezTo>
                    <a:pt x="1228" y="8910"/>
                    <a:pt x="1236" y="8956"/>
                    <a:pt x="1244" y="9002"/>
                  </a:cubicBezTo>
                  <a:cubicBezTo>
                    <a:pt x="1244" y="9048"/>
                    <a:pt x="1259" y="9094"/>
                    <a:pt x="1267" y="9140"/>
                  </a:cubicBezTo>
                  <a:cubicBezTo>
                    <a:pt x="1274" y="9186"/>
                    <a:pt x="1290" y="9232"/>
                    <a:pt x="1305" y="9278"/>
                  </a:cubicBezTo>
                  <a:cubicBezTo>
                    <a:pt x="1320" y="9317"/>
                    <a:pt x="1336" y="9370"/>
                    <a:pt x="1351" y="9417"/>
                  </a:cubicBezTo>
                  <a:cubicBezTo>
                    <a:pt x="1367" y="9455"/>
                    <a:pt x="1382" y="9509"/>
                    <a:pt x="1397" y="9555"/>
                  </a:cubicBezTo>
                  <a:cubicBezTo>
                    <a:pt x="1420" y="9593"/>
                    <a:pt x="1436" y="9647"/>
                    <a:pt x="1459" y="9685"/>
                  </a:cubicBezTo>
                  <a:lnTo>
                    <a:pt x="1520" y="9816"/>
                  </a:lnTo>
                  <a:lnTo>
                    <a:pt x="1589" y="9946"/>
                  </a:lnTo>
                  <a:lnTo>
                    <a:pt x="1658" y="10061"/>
                  </a:lnTo>
                  <a:lnTo>
                    <a:pt x="1735" y="10176"/>
                  </a:lnTo>
                  <a:lnTo>
                    <a:pt x="1812" y="10276"/>
                  </a:lnTo>
                  <a:cubicBezTo>
                    <a:pt x="1865" y="10345"/>
                    <a:pt x="1911" y="10407"/>
                    <a:pt x="1965" y="10453"/>
                  </a:cubicBezTo>
                  <a:cubicBezTo>
                    <a:pt x="2011" y="10506"/>
                    <a:pt x="2057" y="10552"/>
                    <a:pt x="2103" y="10598"/>
                  </a:cubicBezTo>
                  <a:cubicBezTo>
                    <a:pt x="2149" y="10644"/>
                    <a:pt x="2188" y="10675"/>
                    <a:pt x="2218" y="10698"/>
                  </a:cubicBezTo>
                  <a:lnTo>
                    <a:pt x="2111" y="10591"/>
                  </a:lnTo>
                  <a:cubicBezTo>
                    <a:pt x="2065" y="10552"/>
                    <a:pt x="2019" y="10506"/>
                    <a:pt x="1973" y="10445"/>
                  </a:cubicBezTo>
                  <a:cubicBezTo>
                    <a:pt x="1927" y="10391"/>
                    <a:pt x="1873" y="10330"/>
                    <a:pt x="1827" y="10268"/>
                  </a:cubicBezTo>
                  <a:lnTo>
                    <a:pt x="1750" y="10161"/>
                  </a:lnTo>
                  <a:lnTo>
                    <a:pt x="1681" y="10053"/>
                  </a:lnTo>
                  <a:cubicBezTo>
                    <a:pt x="1658" y="10007"/>
                    <a:pt x="1635" y="9969"/>
                    <a:pt x="1612" y="9931"/>
                  </a:cubicBezTo>
                  <a:lnTo>
                    <a:pt x="1543" y="9808"/>
                  </a:lnTo>
                  <a:cubicBezTo>
                    <a:pt x="1528" y="9762"/>
                    <a:pt x="1505" y="9724"/>
                    <a:pt x="1482" y="9677"/>
                  </a:cubicBezTo>
                  <a:cubicBezTo>
                    <a:pt x="1466" y="9631"/>
                    <a:pt x="1451" y="9585"/>
                    <a:pt x="1428" y="9539"/>
                  </a:cubicBezTo>
                  <a:cubicBezTo>
                    <a:pt x="1413" y="9501"/>
                    <a:pt x="1397" y="9447"/>
                    <a:pt x="1382" y="9409"/>
                  </a:cubicBezTo>
                  <a:cubicBezTo>
                    <a:pt x="1367" y="9363"/>
                    <a:pt x="1351" y="9317"/>
                    <a:pt x="1343" y="9271"/>
                  </a:cubicBezTo>
                  <a:cubicBezTo>
                    <a:pt x="1328" y="9225"/>
                    <a:pt x="1320" y="9171"/>
                    <a:pt x="1313" y="9133"/>
                  </a:cubicBezTo>
                  <a:cubicBezTo>
                    <a:pt x="1297" y="9087"/>
                    <a:pt x="1290" y="9041"/>
                    <a:pt x="1282" y="8994"/>
                  </a:cubicBezTo>
                  <a:cubicBezTo>
                    <a:pt x="1274" y="8956"/>
                    <a:pt x="1267" y="8910"/>
                    <a:pt x="1259" y="8864"/>
                  </a:cubicBezTo>
                  <a:cubicBezTo>
                    <a:pt x="1259" y="8826"/>
                    <a:pt x="1251" y="8780"/>
                    <a:pt x="1244" y="8741"/>
                  </a:cubicBezTo>
                  <a:cubicBezTo>
                    <a:pt x="1236" y="8657"/>
                    <a:pt x="1228" y="8580"/>
                    <a:pt x="1213" y="8503"/>
                  </a:cubicBezTo>
                  <a:cubicBezTo>
                    <a:pt x="1198" y="8388"/>
                    <a:pt x="1159" y="8273"/>
                    <a:pt x="1106" y="8173"/>
                  </a:cubicBezTo>
                  <a:cubicBezTo>
                    <a:pt x="1090" y="8150"/>
                    <a:pt x="1083" y="8135"/>
                    <a:pt x="1075" y="8120"/>
                  </a:cubicBezTo>
                  <a:cubicBezTo>
                    <a:pt x="1067" y="8112"/>
                    <a:pt x="1060" y="8097"/>
                    <a:pt x="1044" y="8089"/>
                  </a:cubicBezTo>
                  <a:close/>
                  <a:moveTo>
                    <a:pt x="2525" y="10694"/>
                  </a:moveTo>
                  <a:cubicBezTo>
                    <a:pt x="2517" y="10706"/>
                    <a:pt x="2510" y="10718"/>
                    <a:pt x="2502" y="10729"/>
                  </a:cubicBezTo>
                  <a:lnTo>
                    <a:pt x="2495" y="10743"/>
                  </a:lnTo>
                  <a:lnTo>
                    <a:pt x="2495" y="10743"/>
                  </a:lnTo>
                  <a:lnTo>
                    <a:pt x="2502" y="10739"/>
                  </a:lnTo>
                  <a:lnTo>
                    <a:pt x="2507" y="10735"/>
                  </a:lnTo>
                  <a:lnTo>
                    <a:pt x="2510" y="10729"/>
                  </a:lnTo>
                  <a:cubicBezTo>
                    <a:pt x="2513" y="10719"/>
                    <a:pt x="2518" y="10707"/>
                    <a:pt x="2525" y="10694"/>
                  </a:cubicBezTo>
                  <a:close/>
                  <a:moveTo>
                    <a:pt x="2572" y="10673"/>
                  </a:moveTo>
                  <a:lnTo>
                    <a:pt x="2572" y="10673"/>
                  </a:lnTo>
                  <a:cubicBezTo>
                    <a:pt x="2560" y="10682"/>
                    <a:pt x="2550" y="10691"/>
                    <a:pt x="2541" y="10698"/>
                  </a:cubicBezTo>
                  <a:lnTo>
                    <a:pt x="2523" y="10722"/>
                  </a:lnTo>
                  <a:lnTo>
                    <a:pt x="2523" y="10722"/>
                  </a:lnTo>
                  <a:lnTo>
                    <a:pt x="2507" y="10735"/>
                  </a:lnTo>
                  <a:lnTo>
                    <a:pt x="2506" y="10737"/>
                  </a:lnTo>
                  <a:lnTo>
                    <a:pt x="2506" y="10737"/>
                  </a:lnTo>
                  <a:lnTo>
                    <a:pt x="2502" y="10739"/>
                  </a:lnTo>
                  <a:lnTo>
                    <a:pt x="2494" y="10746"/>
                  </a:lnTo>
                  <a:lnTo>
                    <a:pt x="2494" y="10746"/>
                  </a:lnTo>
                  <a:lnTo>
                    <a:pt x="2495" y="10743"/>
                  </a:lnTo>
                  <a:lnTo>
                    <a:pt x="2495" y="10743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493" y="10745"/>
                    <a:pt x="2493" y="10746"/>
                    <a:pt x="2492" y="10748"/>
                  </a:cubicBezTo>
                  <a:lnTo>
                    <a:pt x="2492" y="10748"/>
                  </a:lnTo>
                  <a:lnTo>
                    <a:pt x="2487" y="10752"/>
                  </a:lnTo>
                  <a:lnTo>
                    <a:pt x="2491" y="10749"/>
                  </a:lnTo>
                  <a:lnTo>
                    <a:pt x="2491" y="10749"/>
                  </a:lnTo>
                  <a:cubicBezTo>
                    <a:pt x="2490" y="10753"/>
                    <a:pt x="2488" y="10756"/>
                    <a:pt x="2487" y="10760"/>
                  </a:cubicBezTo>
                  <a:lnTo>
                    <a:pt x="2492" y="10749"/>
                  </a:lnTo>
                  <a:lnTo>
                    <a:pt x="2503" y="10743"/>
                  </a:lnTo>
                  <a:lnTo>
                    <a:pt x="2503" y="10743"/>
                  </a:lnTo>
                  <a:lnTo>
                    <a:pt x="2502" y="10744"/>
                  </a:lnTo>
                  <a:lnTo>
                    <a:pt x="2502" y="10744"/>
                  </a:lnTo>
                  <a:lnTo>
                    <a:pt x="2504" y="10742"/>
                  </a:lnTo>
                  <a:lnTo>
                    <a:pt x="2504" y="10742"/>
                  </a:lnTo>
                  <a:lnTo>
                    <a:pt x="2556" y="10713"/>
                  </a:lnTo>
                  <a:lnTo>
                    <a:pt x="2602" y="10683"/>
                  </a:lnTo>
                  <a:lnTo>
                    <a:pt x="2602" y="10683"/>
                  </a:lnTo>
                  <a:lnTo>
                    <a:pt x="2548" y="10713"/>
                  </a:lnTo>
                  <a:lnTo>
                    <a:pt x="2514" y="10733"/>
                  </a:lnTo>
                  <a:lnTo>
                    <a:pt x="2514" y="10733"/>
                  </a:lnTo>
                  <a:lnTo>
                    <a:pt x="2518" y="10729"/>
                  </a:lnTo>
                  <a:lnTo>
                    <a:pt x="2533" y="10713"/>
                  </a:lnTo>
                  <a:lnTo>
                    <a:pt x="2541" y="10706"/>
                  </a:lnTo>
                  <a:lnTo>
                    <a:pt x="2564" y="10683"/>
                  </a:lnTo>
                  <a:cubicBezTo>
                    <a:pt x="2566" y="10679"/>
                    <a:pt x="2569" y="10676"/>
                    <a:pt x="2572" y="10673"/>
                  </a:cubicBezTo>
                  <a:close/>
                  <a:moveTo>
                    <a:pt x="108" y="7314"/>
                  </a:moveTo>
                  <a:lnTo>
                    <a:pt x="108" y="7314"/>
                  </a:lnTo>
                  <a:cubicBezTo>
                    <a:pt x="1528" y="7690"/>
                    <a:pt x="1704" y="8757"/>
                    <a:pt x="1835" y="9532"/>
                  </a:cubicBezTo>
                  <a:cubicBezTo>
                    <a:pt x="1850" y="9601"/>
                    <a:pt x="1858" y="9670"/>
                    <a:pt x="1873" y="9731"/>
                  </a:cubicBezTo>
                  <a:cubicBezTo>
                    <a:pt x="1911" y="9954"/>
                    <a:pt x="1973" y="10169"/>
                    <a:pt x="2065" y="10376"/>
                  </a:cubicBezTo>
                  <a:cubicBezTo>
                    <a:pt x="2011" y="10307"/>
                    <a:pt x="1957" y="10230"/>
                    <a:pt x="1904" y="10138"/>
                  </a:cubicBezTo>
                  <a:cubicBezTo>
                    <a:pt x="1865" y="10084"/>
                    <a:pt x="1835" y="10030"/>
                    <a:pt x="1804" y="9969"/>
                  </a:cubicBezTo>
                  <a:cubicBezTo>
                    <a:pt x="1781" y="9908"/>
                    <a:pt x="1758" y="9839"/>
                    <a:pt x="1743" y="9777"/>
                  </a:cubicBezTo>
                  <a:cubicBezTo>
                    <a:pt x="1712" y="9647"/>
                    <a:pt x="1689" y="9516"/>
                    <a:pt x="1673" y="9386"/>
                  </a:cubicBezTo>
                  <a:cubicBezTo>
                    <a:pt x="1666" y="9324"/>
                    <a:pt x="1658" y="9263"/>
                    <a:pt x="1650" y="9202"/>
                  </a:cubicBezTo>
                  <a:cubicBezTo>
                    <a:pt x="1643" y="9179"/>
                    <a:pt x="1643" y="9148"/>
                    <a:pt x="1635" y="9117"/>
                  </a:cubicBezTo>
                  <a:cubicBezTo>
                    <a:pt x="1627" y="9094"/>
                    <a:pt x="1620" y="9071"/>
                    <a:pt x="1612" y="9041"/>
                  </a:cubicBezTo>
                  <a:cubicBezTo>
                    <a:pt x="1604" y="9017"/>
                    <a:pt x="1597" y="8994"/>
                    <a:pt x="1589" y="8971"/>
                  </a:cubicBezTo>
                  <a:cubicBezTo>
                    <a:pt x="1581" y="8948"/>
                    <a:pt x="1574" y="8933"/>
                    <a:pt x="1566" y="8910"/>
                  </a:cubicBezTo>
                  <a:cubicBezTo>
                    <a:pt x="1558" y="8895"/>
                    <a:pt x="1551" y="8872"/>
                    <a:pt x="1543" y="8856"/>
                  </a:cubicBezTo>
                  <a:lnTo>
                    <a:pt x="1520" y="8818"/>
                  </a:lnTo>
                  <a:cubicBezTo>
                    <a:pt x="1505" y="8788"/>
                    <a:pt x="1490" y="8772"/>
                    <a:pt x="1482" y="8757"/>
                  </a:cubicBezTo>
                  <a:lnTo>
                    <a:pt x="1482" y="8757"/>
                  </a:lnTo>
                  <a:cubicBezTo>
                    <a:pt x="1490" y="8772"/>
                    <a:pt x="1505" y="8788"/>
                    <a:pt x="1512" y="8818"/>
                  </a:cubicBezTo>
                  <a:cubicBezTo>
                    <a:pt x="1528" y="8849"/>
                    <a:pt x="1543" y="8879"/>
                    <a:pt x="1558" y="8910"/>
                  </a:cubicBezTo>
                  <a:cubicBezTo>
                    <a:pt x="1566" y="8933"/>
                    <a:pt x="1574" y="8956"/>
                    <a:pt x="1581" y="8971"/>
                  </a:cubicBezTo>
                  <a:cubicBezTo>
                    <a:pt x="1589" y="8994"/>
                    <a:pt x="1597" y="9017"/>
                    <a:pt x="1597" y="9041"/>
                  </a:cubicBezTo>
                  <a:cubicBezTo>
                    <a:pt x="1604" y="9071"/>
                    <a:pt x="1612" y="9094"/>
                    <a:pt x="1620" y="9125"/>
                  </a:cubicBezTo>
                  <a:cubicBezTo>
                    <a:pt x="1620" y="9148"/>
                    <a:pt x="1627" y="9179"/>
                    <a:pt x="1627" y="9202"/>
                  </a:cubicBezTo>
                  <a:cubicBezTo>
                    <a:pt x="1643" y="9263"/>
                    <a:pt x="1650" y="9324"/>
                    <a:pt x="1658" y="9386"/>
                  </a:cubicBezTo>
                  <a:cubicBezTo>
                    <a:pt x="1673" y="9516"/>
                    <a:pt x="1696" y="9647"/>
                    <a:pt x="1727" y="9777"/>
                  </a:cubicBezTo>
                  <a:cubicBezTo>
                    <a:pt x="1743" y="9846"/>
                    <a:pt x="1766" y="9908"/>
                    <a:pt x="1796" y="9969"/>
                  </a:cubicBezTo>
                  <a:cubicBezTo>
                    <a:pt x="1819" y="10030"/>
                    <a:pt x="1850" y="10084"/>
                    <a:pt x="1888" y="10146"/>
                  </a:cubicBezTo>
                  <a:cubicBezTo>
                    <a:pt x="1957" y="10245"/>
                    <a:pt x="2026" y="10337"/>
                    <a:pt x="2080" y="10414"/>
                  </a:cubicBezTo>
                  <a:cubicBezTo>
                    <a:pt x="2134" y="10529"/>
                    <a:pt x="2195" y="10644"/>
                    <a:pt x="2272" y="10744"/>
                  </a:cubicBezTo>
                  <a:lnTo>
                    <a:pt x="2218" y="10698"/>
                  </a:lnTo>
                  <a:lnTo>
                    <a:pt x="2218" y="10698"/>
                  </a:lnTo>
                  <a:lnTo>
                    <a:pt x="2295" y="10767"/>
                  </a:lnTo>
                  <a:cubicBezTo>
                    <a:pt x="2303" y="10775"/>
                    <a:pt x="2310" y="10783"/>
                    <a:pt x="2318" y="10790"/>
                  </a:cubicBezTo>
                  <a:cubicBezTo>
                    <a:pt x="1543" y="10721"/>
                    <a:pt x="960" y="9363"/>
                    <a:pt x="875" y="8657"/>
                  </a:cubicBezTo>
                  <a:cubicBezTo>
                    <a:pt x="806" y="8120"/>
                    <a:pt x="400" y="7651"/>
                    <a:pt x="185" y="7406"/>
                  </a:cubicBezTo>
                  <a:lnTo>
                    <a:pt x="108" y="7314"/>
                  </a:lnTo>
                  <a:close/>
                  <a:moveTo>
                    <a:pt x="5306" y="8674"/>
                  </a:moveTo>
                  <a:cubicBezTo>
                    <a:pt x="5363" y="8674"/>
                    <a:pt x="5418" y="8676"/>
                    <a:pt x="5472" y="8680"/>
                  </a:cubicBezTo>
                  <a:cubicBezTo>
                    <a:pt x="5088" y="8902"/>
                    <a:pt x="4751" y="9194"/>
                    <a:pt x="4475" y="9547"/>
                  </a:cubicBezTo>
                  <a:lnTo>
                    <a:pt x="4367" y="9677"/>
                  </a:lnTo>
                  <a:cubicBezTo>
                    <a:pt x="3999" y="10130"/>
                    <a:pt x="3500" y="10760"/>
                    <a:pt x="2472" y="10821"/>
                  </a:cubicBezTo>
                  <a:cubicBezTo>
                    <a:pt x="2472" y="10806"/>
                    <a:pt x="2464" y="10790"/>
                    <a:pt x="2464" y="10783"/>
                  </a:cubicBezTo>
                  <a:lnTo>
                    <a:pt x="2479" y="10752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675" y="10321"/>
                    <a:pt x="3437" y="8778"/>
                    <a:pt x="5135" y="8680"/>
                  </a:cubicBezTo>
                  <a:cubicBezTo>
                    <a:pt x="5192" y="8676"/>
                    <a:pt x="5250" y="8674"/>
                    <a:pt x="5306" y="8674"/>
                  </a:cubicBezTo>
                  <a:close/>
                  <a:moveTo>
                    <a:pt x="1512" y="11304"/>
                  </a:moveTo>
                  <a:lnTo>
                    <a:pt x="1635" y="11466"/>
                  </a:lnTo>
                  <a:cubicBezTo>
                    <a:pt x="1704" y="11558"/>
                    <a:pt x="1804" y="11688"/>
                    <a:pt x="1904" y="11826"/>
                  </a:cubicBezTo>
                  <a:cubicBezTo>
                    <a:pt x="2003" y="11957"/>
                    <a:pt x="2096" y="12087"/>
                    <a:pt x="2157" y="12195"/>
                  </a:cubicBezTo>
                  <a:cubicBezTo>
                    <a:pt x="2180" y="12232"/>
                    <a:pt x="2203" y="12264"/>
                    <a:pt x="2221" y="12290"/>
                  </a:cubicBezTo>
                  <a:lnTo>
                    <a:pt x="2221" y="12290"/>
                  </a:lnTo>
                  <a:cubicBezTo>
                    <a:pt x="2204" y="12263"/>
                    <a:pt x="2183" y="12229"/>
                    <a:pt x="2157" y="12187"/>
                  </a:cubicBezTo>
                  <a:cubicBezTo>
                    <a:pt x="2096" y="12087"/>
                    <a:pt x="2011" y="11949"/>
                    <a:pt x="1911" y="11811"/>
                  </a:cubicBezTo>
                  <a:cubicBezTo>
                    <a:pt x="1865" y="11742"/>
                    <a:pt x="1819" y="11680"/>
                    <a:pt x="1773" y="11619"/>
                  </a:cubicBezTo>
                  <a:cubicBezTo>
                    <a:pt x="1750" y="11588"/>
                    <a:pt x="1727" y="11558"/>
                    <a:pt x="1704" y="11535"/>
                  </a:cubicBezTo>
                  <a:lnTo>
                    <a:pt x="1643" y="11458"/>
                  </a:lnTo>
                  <a:lnTo>
                    <a:pt x="1551" y="11343"/>
                  </a:lnTo>
                  <a:lnTo>
                    <a:pt x="1512" y="11304"/>
                  </a:lnTo>
                  <a:close/>
                  <a:moveTo>
                    <a:pt x="361" y="10552"/>
                  </a:moveTo>
                  <a:cubicBezTo>
                    <a:pt x="1808" y="10777"/>
                    <a:pt x="2185" y="12048"/>
                    <a:pt x="2252" y="12337"/>
                  </a:cubicBezTo>
                  <a:lnTo>
                    <a:pt x="2252" y="12337"/>
                  </a:lnTo>
                  <a:cubicBezTo>
                    <a:pt x="2258" y="12346"/>
                    <a:pt x="2263" y="12352"/>
                    <a:pt x="2264" y="12356"/>
                  </a:cubicBezTo>
                  <a:lnTo>
                    <a:pt x="2257" y="12356"/>
                  </a:lnTo>
                  <a:cubicBezTo>
                    <a:pt x="2255" y="12350"/>
                    <a:pt x="2254" y="12344"/>
                    <a:pt x="2252" y="12337"/>
                  </a:cubicBezTo>
                  <a:lnTo>
                    <a:pt x="2252" y="12337"/>
                  </a:lnTo>
                  <a:cubicBezTo>
                    <a:pt x="2245" y="12325"/>
                    <a:pt x="2234" y="12309"/>
                    <a:pt x="2221" y="12290"/>
                  </a:cubicBezTo>
                  <a:lnTo>
                    <a:pt x="2221" y="12290"/>
                  </a:lnTo>
                  <a:cubicBezTo>
                    <a:pt x="2237" y="12319"/>
                    <a:pt x="2249" y="12340"/>
                    <a:pt x="2257" y="12356"/>
                  </a:cubicBezTo>
                  <a:lnTo>
                    <a:pt x="2249" y="12356"/>
                  </a:lnTo>
                  <a:cubicBezTo>
                    <a:pt x="2165" y="12271"/>
                    <a:pt x="1858" y="11957"/>
                    <a:pt x="1551" y="11642"/>
                  </a:cubicBezTo>
                  <a:lnTo>
                    <a:pt x="1290" y="11373"/>
                  </a:lnTo>
                  <a:cubicBezTo>
                    <a:pt x="1244" y="11335"/>
                    <a:pt x="1205" y="11289"/>
                    <a:pt x="1167" y="11251"/>
                  </a:cubicBezTo>
                  <a:lnTo>
                    <a:pt x="1052" y="11143"/>
                  </a:lnTo>
                  <a:cubicBezTo>
                    <a:pt x="1013" y="11113"/>
                    <a:pt x="983" y="11082"/>
                    <a:pt x="952" y="11059"/>
                  </a:cubicBezTo>
                  <a:cubicBezTo>
                    <a:pt x="929" y="11028"/>
                    <a:pt x="898" y="11005"/>
                    <a:pt x="875" y="10990"/>
                  </a:cubicBezTo>
                  <a:lnTo>
                    <a:pt x="814" y="10928"/>
                  </a:lnTo>
                  <a:lnTo>
                    <a:pt x="868" y="10997"/>
                  </a:lnTo>
                  <a:cubicBezTo>
                    <a:pt x="891" y="11020"/>
                    <a:pt x="914" y="11043"/>
                    <a:pt x="937" y="11074"/>
                  </a:cubicBezTo>
                  <a:lnTo>
                    <a:pt x="1029" y="11166"/>
                  </a:lnTo>
                  <a:lnTo>
                    <a:pt x="1136" y="11281"/>
                  </a:lnTo>
                  <a:cubicBezTo>
                    <a:pt x="1175" y="11320"/>
                    <a:pt x="1221" y="11358"/>
                    <a:pt x="1259" y="11404"/>
                  </a:cubicBezTo>
                  <a:lnTo>
                    <a:pt x="1535" y="11665"/>
                  </a:lnTo>
                  <a:cubicBezTo>
                    <a:pt x="1842" y="11964"/>
                    <a:pt x="2149" y="12264"/>
                    <a:pt x="2241" y="12356"/>
                  </a:cubicBezTo>
                  <a:cubicBezTo>
                    <a:pt x="852" y="12317"/>
                    <a:pt x="522" y="11120"/>
                    <a:pt x="377" y="10606"/>
                  </a:cubicBezTo>
                  <a:cubicBezTo>
                    <a:pt x="369" y="10591"/>
                    <a:pt x="369" y="10568"/>
                    <a:pt x="361" y="10552"/>
                  </a:cubicBezTo>
                  <a:close/>
                  <a:moveTo>
                    <a:pt x="2310" y="12409"/>
                  </a:moveTo>
                  <a:lnTo>
                    <a:pt x="2295" y="12432"/>
                  </a:lnTo>
                  <a:lnTo>
                    <a:pt x="2295" y="12409"/>
                  </a:lnTo>
                  <a:close/>
                  <a:moveTo>
                    <a:pt x="3554" y="11880"/>
                  </a:moveTo>
                  <a:lnTo>
                    <a:pt x="3377" y="11995"/>
                  </a:lnTo>
                  <a:cubicBezTo>
                    <a:pt x="3270" y="12056"/>
                    <a:pt x="3124" y="12149"/>
                    <a:pt x="2970" y="12225"/>
                  </a:cubicBezTo>
                  <a:cubicBezTo>
                    <a:pt x="2825" y="12302"/>
                    <a:pt x="2671" y="12371"/>
                    <a:pt x="2548" y="12417"/>
                  </a:cubicBezTo>
                  <a:cubicBezTo>
                    <a:pt x="2433" y="12463"/>
                    <a:pt x="2356" y="12494"/>
                    <a:pt x="2356" y="12494"/>
                  </a:cubicBezTo>
                  <a:cubicBezTo>
                    <a:pt x="2364" y="12494"/>
                    <a:pt x="2441" y="12463"/>
                    <a:pt x="2556" y="12425"/>
                  </a:cubicBezTo>
                  <a:cubicBezTo>
                    <a:pt x="2702" y="12371"/>
                    <a:pt x="2840" y="12310"/>
                    <a:pt x="2978" y="12241"/>
                  </a:cubicBezTo>
                  <a:cubicBezTo>
                    <a:pt x="3055" y="12202"/>
                    <a:pt x="3132" y="12164"/>
                    <a:pt x="3201" y="12118"/>
                  </a:cubicBezTo>
                  <a:cubicBezTo>
                    <a:pt x="3239" y="12102"/>
                    <a:pt x="3270" y="12079"/>
                    <a:pt x="3300" y="12064"/>
                  </a:cubicBezTo>
                  <a:lnTo>
                    <a:pt x="3385" y="12010"/>
                  </a:lnTo>
                  <a:cubicBezTo>
                    <a:pt x="3439" y="11972"/>
                    <a:pt x="3477" y="11941"/>
                    <a:pt x="3508" y="11918"/>
                  </a:cubicBezTo>
                  <a:lnTo>
                    <a:pt x="3554" y="11880"/>
                  </a:lnTo>
                  <a:close/>
                  <a:moveTo>
                    <a:pt x="4037" y="11312"/>
                  </a:moveTo>
                  <a:cubicBezTo>
                    <a:pt x="3854" y="11709"/>
                    <a:pt x="3085" y="12494"/>
                    <a:pt x="2367" y="12494"/>
                  </a:cubicBezTo>
                  <a:cubicBezTo>
                    <a:pt x="2363" y="12494"/>
                    <a:pt x="2360" y="12494"/>
                    <a:pt x="2356" y="12494"/>
                  </a:cubicBezTo>
                  <a:lnTo>
                    <a:pt x="2349" y="12494"/>
                  </a:lnTo>
                  <a:lnTo>
                    <a:pt x="2487" y="12432"/>
                  </a:lnTo>
                  <a:cubicBezTo>
                    <a:pt x="2579" y="12386"/>
                    <a:pt x="2709" y="12325"/>
                    <a:pt x="2832" y="12256"/>
                  </a:cubicBezTo>
                  <a:cubicBezTo>
                    <a:pt x="2894" y="12218"/>
                    <a:pt x="2955" y="12187"/>
                    <a:pt x="3016" y="12149"/>
                  </a:cubicBezTo>
                  <a:cubicBezTo>
                    <a:pt x="3039" y="12133"/>
                    <a:pt x="3070" y="12110"/>
                    <a:pt x="3093" y="12095"/>
                  </a:cubicBezTo>
                  <a:lnTo>
                    <a:pt x="3162" y="12049"/>
                  </a:lnTo>
                  <a:cubicBezTo>
                    <a:pt x="3208" y="12010"/>
                    <a:pt x="3239" y="11987"/>
                    <a:pt x="3270" y="11964"/>
                  </a:cubicBezTo>
                  <a:lnTo>
                    <a:pt x="3300" y="11934"/>
                  </a:lnTo>
                  <a:lnTo>
                    <a:pt x="3155" y="12033"/>
                  </a:lnTo>
                  <a:lnTo>
                    <a:pt x="3001" y="12126"/>
                  </a:lnTo>
                  <a:cubicBezTo>
                    <a:pt x="2947" y="12164"/>
                    <a:pt x="2886" y="12202"/>
                    <a:pt x="2825" y="12241"/>
                  </a:cubicBezTo>
                  <a:cubicBezTo>
                    <a:pt x="2709" y="12310"/>
                    <a:pt x="2579" y="12379"/>
                    <a:pt x="2487" y="12425"/>
                  </a:cubicBezTo>
                  <a:lnTo>
                    <a:pt x="2364" y="12479"/>
                  </a:lnTo>
                  <a:cubicBezTo>
                    <a:pt x="2464" y="12417"/>
                    <a:pt x="2709" y="12264"/>
                    <a:pt x="2940" y="12102"/>
                  </a:cubicBezTo>
                  <a:cubicBezTo>
                    <a:pt x="3024" y="12056"/>
                    <a:pt x="3101" y="12010"/>
                    <a:pt x="3170" y="11957"/>
                  </a:cubicBezTo>
                  <a:lnTo>
                    <a:pt x="3277" y="11888"/>
                  </a:lnTo>
                  <a:lnTo>
                    <a:pt x="3369" y="11819"/>
                  </a:lnTo>
                  <a:lnTo>
                    <a:pt x="3446" y="11765"/>
                  </a:lnTo>
                  <a:lnTo>
                    <a:pt x="3508" y="11719"/>
                  </a:lnTo>
                  <a:cubicBezTo>
                    <a:pt x="3538" y="11688"/>
                    <a:pt x="3561" y="11673"/>
                    <a:pt x="3561" y="11673"/>
                  </a:cubicBezTo>
                  <a:lnTo>
                    <a:pt x="3561" y="11673"/>
                  </a:lnTo>
                  <a:lnTo>
                    <a:pt x="3500" y="11711"/>
                  </a:lnTo>
                  <a:lnTo>
                    <a:pt x="3439" y="11742"/>
                  </a:lnTo>
                  <a:lnTo>
                    <a:pt x="3354" y="11796"/>
                  </a:lnTo>
                  <a:lnTo>
                    <a:pt x="3262" y="11857"/>
                  </a:lnTo>
                  <a:cubicBezTo>
                    <a:pt x="3224" y="11872"/>
                    <a:pt x="3193" y="11895"/>
                    <a:pt x="3155" y="11918"/>
                  </a:cubicBezTo>
                  <a:lnTo>
                    <a:pt x="2924" y="12079"/>
                  </a:lnTo>
                  <a:cubicBezTo>
                    <a:pt x="2663" y="12264"/>
                    <a:pt x="2410" y="12440"/>
                    <a:pt x="2333" y="12494"/>
                  </a:cubicBezTo>
                  <a:lnTo>
                    <a:pt x="2326" y="12494"/>
                  </a:lnTo>
                  <a:cubicBezTo>
                    <a:pt x="2326" y="12486"/>
                    <a:pt x="2333" y="12463"/>
                    <a:pt x="2341" y="12448"/>
                  </a:cubicBezTo>
                  <a:cubicBezTo>
                    <a:pt x="2349" y="12432"/>
                    <a:pt x="2379" y="12402"/>
                    <a:pt x="2403" y="12371"/>
                  </a:cubicBezTo>
                  <a:cubicBezTo>
                    <a:pt x="2487" y="12279"/>
                    <a:pt x="2579" y="12187"/>
                    <a:pt x="2671" y="12110"/>
                  </a:cubicBezTo>
                  <a:cubicBezTo>
                    <a:pt x="2725" y="12064"/>
                    <a:pt x="2779" y="12026"/>
                    <a:pt x="2832" y="11987"/>
                  </a:cubicBezTo>
                  <a:cubicBezTo>
                    <a:pt x="2886" y="11949"/>
                    <a:pt x="2924" y="11911"/>
                    <a:pt x="2978" y="11888"/>
                  </a:cubicBezTo>
                  <a:cubicBezTo>
                    <a:pt x="3062" y="11826"/>
                    <a:pt x="3116" y="11788"/>
                    <a:pt x="3116" y="11788"/>
                  </a:cubicBezTo>
                  <a:lnTo>
                    <a:pt x="3116" y="11788"/>
                  </a:lnTo>
                  <a:lnTo>
                    <a:pt x="3078" y="11811"/>
                  </a:lnTo>
                  <a:cubicBezTo>
                    <a:pt x="3047" y="11826"/>
                    <a:pt x="3009" y="11842"/>
                    <a:pt x="2970" y="11872"/>
                  </a:cubicBezTo>
                  <a:cubicBezTo>
                    <a:pt x="2947" y="11880"/>
                    <a:pt x="2924" y="11895"/>
                    <a:pt x="2894" y="11918"/>
                  </a:cubicBezTo>
                  <a:cubicBezTo>
                    <a:pt x="2871" y="11934"/>
                    <a:pt x="2848" y="11949"/>
                    <a:pt x="2817" y="11964"/>
                  </a:cubicBezTo>
                  <a:cubicBezTo>
                    <a:pt x="2763" y="12003"/>
                    <a:pt x="2717" y="12049"/>
                    <a:pt x="2663" y="12095"/>
                  </a:cubicBezTo>
                  <a:cubicBezTo>
                    <a:pt x="2571" y="12179"/>
                    <a:pt x="2479" y="12271"/>
                    <a:pt x="2395" y="12371"/>
                  </a:cubicBezTo>
                  <a:cubicBezTo>
                    <a:pt x="2379" y="12394"/>
                    <a:pt x="2364" y="12417"/>
                    <a:pt x="2349" y="12432"/>
                  </a:cubicBezTo>
                  <a:cubicBezTo>
                    <a:pt x="2426" y="12248"/>
                    <a:pt x="2533" y="12072"/>
                    <a:pt x="2663" y="11918"/>
                  </a:cubicBezTo>
                  <a:cubicBezTo>
                    <a:pt x="2901" y="11650"/>
                    <a:pt x="3331" y="11327"/>
                    <a:pt x="4037" y="11312"/>
                  </a:cubicBezTo>
                  <a:close/>
                  <a:moveTo>
                    <a:pt x="3922" y="0"/>
                  </a:moveTo>
                  <a:lnTo>
                    <a:pt x="3891" y="85"/>
                  </a:lnTo>
                  <a:cubicBezTo>
                    <a:pt x="3884" y="108"/>
                    <a:pt x="3868" y="139"/>
                    <a:pt x="3853" y="177"/>
                  </a:cubicBezTo>
                  <a:cubicBezTo>
                    <a:pt x="3646" y="752"/>
                    <a:pt x="2993" y="2510"/>
                    <a:pt x="4513" y="3331"/>
                  </a:cubicBezTo>
                  <a:cubicBezTo>
                    <a:pt x="4728" y="3799"/>
                    <a:pt x="4498" y="4398"/>
                    <a:pt x="4490" y="4405"/>
                  </a:cubicBezTo>
                  <a:cubicBezTo>
                    <a:pt x="4252" y="4812"/>
                    <a:pt x="4045" y="5242"/>
                    <a:pt x="3853" y="5679"/>
                  </a:cubicBezTo>
                  <a:cubicBezTo>
                    <a:pt x="3638" y="6193"/>
                    <a:pt x="3446" y="6723"/>
                    <a:pt x="3293" y="7260"/>
                  </a:cubicBezTo>
                  <a:cubicBezTo>
                    <a:pt x="3254" y="7030"/>
                    <a:pt x="3247" y="6800"/>
                    <a:pt x="3270" y="6577"/>
                  </a:cubicBezTo>
                  <a:lnTo>
                    <a:pt x="3277" y="6577"/>
                  </a:lnTo>
                  <a:cubicBezTo>
                    <a:pt x="3400" y="6063"/>
                    <a:pt x="3446" y="5533"/>
                    <a:pt x="3400" y="5012"/>
                  </a:cubicBezTo>
                  <a:cubicBezTo>
                    <a:pt x="3331" y="4221"/>
                    <a:pt x="3016" y="3139"/>
                    <a:pt x="1904" y="2464"/>
                  </a:cubicBezTo>
                  <a:lnTo>
                    <a:pt x="1858" y="2425"/>
                  </a:lnTo>
                  <a:lnTo>
                    <a:pt x="1873" y="2487"/>
                  </a:lnTo>
                  <a:cubicBezTo>
                    <a:pt x="1957" y="2801"/>
                    <a:pt x="1980" y="3139"/>
                    <a:pt x="1934" y="3461"/>
                  </a:cubicBezTo>
                  <a:cubicBezTo>
                    <a:pt x="1842" y="4114"/>
                    <a:pt x="2188" y="4666"/>
                    <a:pt x="2495" y="5081"/>
                  </a:cubicBezTo>
                  <a:cubicBezTo>
                    <a:pt x="2548" y="5157"/>
                    <a:pt x="2610" y="5226"/>
                    <a:pt x="2671" y="5303"/>
                  </a:cubicBezTo>
                  <a:cubicBezTo>
                    <a:pt x="2794" y="5441"/>
                    <a:pt x="2901" y="5587"/>
                    <a:pt x="2993" y="5748"/>
                  </a:cubicBezTo>
                  <a:cubicBezTo>
                    <a:pt x="3070" y="5879"/>
                    <a:pt x="3239" y="6201"/>
                    <a:pt x="3247" y="6447"/>
                  </a:cubicBezTo>
                  <a:cubicBezTo>
                    <a:pt x="3193" y="6746"/>
                    <a:pt x="3201" y="7053"/>
                    <a:pt x="3262" y="7352"/>
                  </a:cubicBezTo>
                  <a:cubicBezTo>
                    <a:pt x="3193" y="7575"/>
                    <a:pt x="3132" y="7797"/>
                    <a:pt x="3062" y="8028"/>
                  </a:cubicBezTo>
                  <a:cubicBezTo>
                    <a:pt x="3016" y="8143"/>
                    <a:pt x="2978" y="8250"/>
                    <a:pt x="2932" y="8365"/>
                  </a:cubicBezTo>
                  <a:cubicBezTo>
                    <a:pt x="2917" y="6907"/>
                    <a:pt x="2050" y="6539"/>
                    <a:pt x="1758" y="6416"/>
                  </a:cubicBezTo>
                  <a:lnTo>
                    <a:pt x="1704" y="6393"/>
                  </a:lnTo>
                  <a:lnTo>
                    <a:pt x="1612" y="6355"/>
                  </a:lnTo>
                  <a:lnTo>
                    <a:pt x="1612" y="6355"/>
                  </a:lnTo>
                  <a:lnTo>
                    <a:pt x="1673" y="6431"/>
                  </a:lnTo>
                  <a:cubicBezTo>
                    <a:pt x="1827" y="6623"/>
                    <a:pt x="1934" y="7099"/>
                    <a:pt x="1988" y="7368"/>
                  </a:cubicBezTo>
                  <a:cubicBezTo>
                    <a:pt x="2218" y="8350"/>
                    <a:pt x="2725" y="8519"/>
                    <a:pt x="2871" y="8549"/>
                  </a:cubicBezTo>
                  <a:cubicBezTo>
                    <a:pt x="2633" y="9278"/>
                    <a:pt x="2472" y="10038"/>
                    <a:pt x="2379" y="10806"/>
                  </a:cubicBezTo>
                  <a:cubicBezTo>
                    <a:pt x="2349" y="10775"/>
                    <a:pt x="2050" y="10468"/>
                    <a:pt x="1911" y="9716"/>
                  </a:cubicBezTo>
                  <a:cubicBezTo>
                    <a:pt x="1904" y="9654"/>
                    <a:pt x="1888" y="9593"/>
                    <a:pt x="1881" y="9524"/>
                  </a:cubicBezTo>
                  <a:cubicBezTo>
                    <a:pt x="1750" y="8726"/>
                    <a:pt x="1566" y="7628"/>
                    <a:pt x="62" y="7252"/>
                  </a:cubicBezTo>
                  <a:lnTo>
                    <a:pt x="1" y="7237"/>
                  </a:lnTo>
                  <a:lnTo>
                    <a:pt x="31" y="7291"/>
                  </a:lnTo>
                  <a:cubicBezTo>
                    <a:pt x="62" y="7322"/>
                    <a:pt x="100" y="7375"/>
                    <a:pt x="154" y="7429"/>
                  </a:cubicBezTo>
                  <a:cubicBezTo>
                    <a:pt x="369" y="7682"/>
                    <a:pt x="768" y="8143"/>
                    <a:pt x="829" y="8664"/>
                  </a:cubicBezTo>
                  <a:cubicBezTo>
                    <a:pt x="906" y="9278"/>
                    <a:pt x="1474" y="10829"/>
                    <a:pt x="2372" y="10852"/>
                  </a:cubicBezTo>
                  <a:lnTo>
                    <a:pt x="2379" y="10852"/>
                  </a:lnTo>
                  <a:cubicBezTo>
                    <a:pt x="2318" y="11327"/>
                    <a:pt x="2280" y="11788"/>
                    <a:pt x="2264" y="12195"/>
                  </a:cubicBezTo>
                  <a:cubicBezTo>
                    <a:pt x="2134" y="11765"/>
                    <a:pt x="1681" y="10690"/>
                    <a:pt x="338" y="10499"/>
                  </a:cubicBezTo>
                  <a:lnTo>
                    <a:pt x="300" y="10491"/>
                  </a:lnTo>
                  <a:lnTo>
                    <a:pt x="300" y="10491"/>
                  </a:lnTo>
                  <a:lnTo>
                    <a:pt x="307" y="10529"/>
                  </a:lnTo>
                  <a:cubicBezTo>
                    <a:pt x="315" y="10552"/>
                    <a:pt x="331" y="10583"/>
                    <a:pt x="338" y="10621"/>
                  </a:cubicBezTo>
                  <a:cubicBezTo>
                    <a:pt x="484" y="11151"/>
                    <a:pt x="829" y="12379"/>
                    <a:pt x="2257" y="12409"/>
                  </a:cubicBezTo>
                  <a:cubicBezTo>
                    <a:pt x="2226" y="13261"/>
                    <a:pt x="2257" y="13852"/>
                    <a:pt x="2257" y="13868"/>
                  </a:cubicBezTo>
                  <a:lnTo>
                    <a:pt x="2303" y="13868"/>
                  </a:lnTo>
                  <a:cubicBezTo>
                    <a:pt x="2303" y="13852"/>
                    <a:pt x="2272" y="13323"/>
                    <a:pt x="2295" y="12540"/>
                  </a:cubicBezTo>
                  <a:lnTo>
                    <a:pt x="2441" y="12540"/>
                  </a:lnTo>
                  <a:cubicBezTo>
                    <a:pt x="3178" y="12494"/>
                    <a:pt x="3937" y="11680"/>
                    <a:pt x="4098" y="11297"/>
                  </a:cubicBezTo>
                  <a:lnTo>
                    <a:pt x="4106" y="11266"/>
                  </a:lnTo>
                  <a:lnTo>
                    <a:pt x="4075" y="11266"/>
                  </a:lnTo>
                  <a:cubicBezTo>
                    <a:pt x="2894" y="11281"/>
                    <a:pt x="2433" y="12110"/>
                    <a:pt x="2310" y="12402"/>
                  </a:cubicBezTo>
                  <a:lnTo>
                    <a:pt x="2310" y="12386"/>
                  </a:lnTo>
                  <a:cubicBezTo>
                    <a:pt x="2310" y="12386"/>
                    <a:pt x="2310" y="12371"/>
                    <a:pt x="2303" y="12348"/>
                  </a:cubicBezTo>
                  <a:cubicBezTo>
                    <a:pt x="2318" y="11903"/>
                    <a:pt x="2356" y="11389"/>
                    <a:pt x="2426" y="10852"/>
                  </a:cubicBezTo>
                  <a:lnTo>
                    <a:pt x="2464" y="10852"/>
                  </a:lnTo>
                  <a:cubicBezTo>
                    <a:pt x="3515" y="10790"/>
                    <a:pt x="4022" y="10161"/>
                    <a:pt x="4398" y="9693"/>
                  </a:cubicBezTo>
                  <a:cubicBezTo>
                    <a:pt x="4428" y="9647"/>
                    <a:pt x="4467" y="9608"/>
                    <a:pt x="4498" y="9562"/>
                  </a:cubicBezTo>
                  <a:cubicBezTo>
                    <a:pt x="4789" y="9202"/>
                    <a:pt x="5142" y="8895"/>
                    <a:pt x="5549" y="8664"/>
                  </a:cubicBezTo>
                  <a:lnTo>
                    <a:pt x="5610" y="8634"/>
                  </a:lnTo>
                  <a:lnTo>
                    <a:pt x="5541" y="8634"/>
                  </a:lnTo>
                  <a:cubicBezTo>
                    <a:pt x="5458" y="8627"/>
                    <a:pt x="5377" y="8624"/>
                    <a:pt x="5298" y="8624"/>
                  </a:cubicBezTo>
                  <a:cubicBezTo>
                    <a:pt x="4223" y="8624"/>
                    <a:pt x="3515" y="9184"/>
                    <a:pt x="3093" y="9670"/>
                  </a:cubicBezTo>
                  <a:cubicBezTo>
                    <a:pt x="2817" y="9992"/>
                    <a:pt x="2602" y="10353"/>
                    <a:pt x="2441" y="10744"/>
                  </a:cubicBezTo>
                  <a:cubicBezTo>
                    <a:pt x="2525" y="10023"/>
                    <a:pt x="2679" y="9309"/>
                    <a:pt x="2901" y="8611"/>
                  </a:cubicBezTo>
                  <a:lnTo>
                    <a:pt x="2909" y="8611"/>
                  </a:lnTo>
                  <a:cubicBezTo>
                    <a:pt x="3057" y="8665"/>
                    <a:pt x="3217" y="8689"/>
                    <a:pt x="3378" y="8689"/>
                  </a:cubicBezTo>
                  <a:cubicBezTo>
                    <a:pt x="3401" y="8689"/>
                    <a:pt x="3424" y="8688"/>
                    <a:pt x="3446" y="8687"/>
                  </a:cubicBezTo>
                  <a:cubicBezTo>
                    <a:pt x="4689" y="8611"/>
                    <a:pt x="5994" y="6945"/>
                    <a:pt x="6217" y="6516"/>
                  </a:cubicBezTo>
                  <a:lnTo>
                    <a:pt x="6255" y="6439"/>
                  </a:lnTo>
                  <a:lnTo>
                    <a:pt x="6186" y="6485"/>
                  </a:lnTo>
                  <a:cubicBezTo>
                    <a:pt x="5986" y="6569"/>
                    <a:pt x="5787" y="6639"/>
                    <a:pt x="5580" y="6692"/>
                  </a:cubicBezTo>
                  <a:cubicBezTo>
                    <a:pt x="5296" y="6777"/>
                    <a:pt x="4943" y="6884"/>
                    <a:pt x="4620" y="7007"/>
                  </a:cubicBezTo>
                  <a:cubicBezTo>
                    <a:pt x="3661" y="7475"/>
                    <a:pt x="3086" y="8296"/>
                    <a:pt x="2932" y="8519"/>
                  </a:cubicBezTo>
                  <a:cubicBezTo>
                    <a:pt x="2932" y="8511"/>
                    <a:pt x="2932" y="8511"/>
                    <a:pt x="2932" y="8503"/>
                  </a:cubicBezTo>
                  <a:cubicBezTo>
                    <a:pt x="2986" y="8342"/>
                    <a:pt x="3047" y="8196"/>
                    <a:pt x="3109" y="8043"/>
                  </a:cubicBezTo>
                  <a:cubicBezTo>
                    <a:pt x="3346" y="7214"/>
                    <a:pt x="3561" y="6477"/>
                    <a:pt x="3899" y="5687"/>
                  </a:cubicBezTo>
                  <a:cubicBezTo>
                    <a:pt x="4120" y="5774"/>
                    <a:pt x="4353" y="5820"/>
                    <a:pt x="4588" y="5820"/>
                  </a:cubicBezTo>
                  <a:cubicBezTo>
                    <a:pt x="4622" y="5820"/>
                    <a:pt x="4656" y="5819"/>
                    <a:pt x="4689" y="5817"/>
                  </a:cubicBezTo>
                  <a:cubicBezTo>
                    <a:pt x="5088" y="5802"/>
                    <a:pt x="5449" y="5610"/>
                    <a:pt x="5687" y="5296"/>
                  </a:cubicBezTo>
                  <a:cubicBezTo>
                    <a:pt x="5764" y="5180"/>
                    <a:pt x="6362" y="4804"/>
                    <a:pt x="6662" y="4620"/>
                  </a:cubicBezTo>
                  <a:lnTo>
                    <a:pt x="6731" y="4582"/>
                  </a:lnTo>
                  <a:lnTo>
                    <a:pt x="6646" y="4582"/>
                  </a:lnTo>
                  <a:cubicBezTo>
                    <a:pt x="6416" y="4574"/>
                    <a:pt x="6178" y="4559"/>
                    <a:pt x="5948" y="4528"/>
                  </a:cubicBezTo>
                  <a:cubicBezTo>
                    <a:pt x="5856" y="4495"/>
                    <a:pt x="5759" y="4479"/>
                    <a:pt x="5656" y="4479"/>
                  </a:cubicBezTo>
                  <a:cubicBezTo>
                    <a:pt x="5331" y="4479"/>
                    <a:pt x="4956" y="4644"/>
                    <a:pt x="4559" y="4966"/>
                  </a:cubicBezTo>
                  <a:cubicBezTo>
                    <a:pt x="4344" y="5134"/>
                    <a:pt x="4145" y="5334"/>
                    <a:pt x="3960" y="5541"/>
                  </a:cubicBezTo>
                  <a:lnTo>
                    <a:pt x="3960" y="5541"/>
                  </a:lnTo>
                  <a:cubicBezTo>
                    <a:pt x="4321" y="4743"/>
                    <a:pt x="4758" y="3991"/>
                    <a:pt x="5265" y="3277"/>
                  </a:cubicBezTo>
                  <a:cubicBezTo>
                    <a:pt x="6531" y="2548"/>
                    <a:pt x="6708" y="1397"/>
                    <a:pt x="6800" y="775"/>
                  </a:cubicBezTo>
                  <a:cubicBezTo>
                    <a:pt x="6815" y="699"/>
                    <a:pt x="6823" y="630"/>
                    <a:pt x="6830" y="568"/>
                  </a:cubicBezTo>
                  <a:lnTo>
                    <a:pt x="6846" y="484"/>
                  </a:lnTo>
                  <a:lnTo>
                    <a:pt x="6784" y="561"/>
                  </a:lnTo>
                  <a:cubicBezTo>
                    <a:pt x="6677" y="691"/>
                    <a:pt x="6462" y="822"/>
                    <a:pt x="6163" y="998"/>
                  </a:cubicBezTo>
                  <a:cubicBezTo>
                    <a:pt x="6048" y="1067"/>
                    <a:pt x="5910" y="1144"/>
                    <a:pt x="5756" y="1244"/>
                  </a:cubicBezTo>
                  <a:cubicBezTo>
                    <a:pt x="4927" y="1873"/>
                    <a:pt x="5196" y="3147"/>
                    <a:pt x="5219" y="3270"/>
                  </a:cubicBezTo>
                  <a:cubicBezTo>
                    <a:pt x="4981" y="3607"/>
                    <a:pt x="4774" y="3930"/>
                    <a:pt x="4590" y="4236"/>
                  </a:cubicBezTo>
                  <a:lnTo>
                    <a:pt x="4590" y="4236"/>
                  </a:lnTo>
                  <a:cubicBezTo>
                    <a:pt x="4651" y="4014"/>
                    <a:pt x="4705" y="3638"/>
                    <a:pt x="4559" y="3316"/>
                  </a:cubicBezTo>
                  <a:cubicBezTo>
                    <a:pt x="4574" y="3216"/>
                    <a:pt x="4789" y="1950"/>
                    <a:pt x="4421" y="1151"/>
                  </a:cubicBezTo>
                  <a:cubicBezTo>
                    <a:pt x="4252" y="775"/>
                    <a:pt x="4137" y="561"/>
                    <a:pt x="4068" y="407"/>
                  </a:cubicBezTo>
                  <a:cubicBezTo>
                    <a:pt x="4006" y="307"/>
                    <a:pt x="3960" y="200"/>
                    <a:pt x="3937" y="85"/>
                  </a:cubicBezTo>
                  <a:lnTo>
                    <a:pt x="3922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6"/>
            <p:cNvSpPr/>
            <p:nvPr/>
          </p:nvSpPr>
          <p:spPr>
            <a:xfrm>
              <a:off x="4756575" y="4147002"/>
              <a:ext cx="72713" cy="114288"/>
            </a:xfrm>
            <a:custGeom>
              <a:avLst/>
              <a:gdLst/>
              <a:ahLst/>
              <a:cxnLst/>
              <a:rect l="l" t="t" r="r" b="b"/>
              <a:pathLst>
                <a:path w="1275" h="2004" extrusionOk="0">
                  <a:moveTo>
                    <a:pt x="937" y="737"/>
                  </a:moveTo>
                  <a:cubicBezTo>
                    <a:pt x="937" y="737"/>
                    <a:pt x="875" y="806"/>
                    <a:pt x="776" y="929"/>
                  </a:cubicBezTo>
                  <a:cubicBezTo>
                    <a:pt x="730" y="983"/>
                    <a:pt x="676" y="1052"/>
                    <a:pt x="622" y="1121"/>
                  </a:cubicBezTo>
                  <a:cubicBezTo>
                    <a:pt x="561" y="1198"/>
                    <a:pt x="507" y="1274"/>
                    <a:pt x="446" y="1359"/>
                  </a:cubicBezTo>
                  <a:cubicBezTo>
                    <a:pt x="331" y="1512"/>
                    <a:pt x="215" y="1681"/>
                    <a:pt x="139" y="1804"/>
                  </a:cubicBezTo>
                  <a:cubicBezTo>
                    <a:pt x="223" y="1681"/>
                    <a:pt x="338" y="1512"/>
                    <a:pt x="461" y="1367"/>
                  </a:cubicBezTo>
                  <a:cubicBezTo>
                    <a:pt x="576" y="1213"/>
                    <a:pt x="699" y="1052"/>
                    <a:pt x="791" y="937"/>
                  </a:cubicBezTo>
                  <a:cubicBezTo>
                    <a:pt x="875" y="814"/>
                    <a:pt x="937" y="737"/>
                    <a:pt x="937" y="737"/>
                  </a:cubicBezTo>
                  <a:close/>
                  <a:moveTo>
                    <a:pt x="139" y="1804"/>
                  </a:moveTo>
                  <a:lnTo>
                    <a:pt x="97" y="1868"/>
                  </a:lnTo>
                  <a:lnTo>
                    <a:pt x="97" y="1868"/>
                  </a:lnTo>
                  <a:cubicBezTo>
                    <a:pt x="111" y="1848"/>
                    <a:pt x="125" y="1826"/>
                    <a:pt x="139" y="1804"/>
                  </a:cubicBezTo>
                  <a:close/>
                  <a:moveTo>
                    <a:pt x="1113" y="630"/>
                  </a:moveTo>
                  <a:cubicBezTo>
                    <a:pt x="1113" y="630"/>
                    <a:pt x="1052" y="722"/>
                    <a:pt x="960" y="860"/>
                  </a:cubicBezTo>
                  <a:cubicBezTo>
                    <a:pt x="868" y="998"/>
                    <a:pt x="745" y="1182"/>
                    <a:pt x="607" y="1359"/>
                  </a:cubicBezTo>
                  <a:cubicBezTo>
                    <a:pt x="538" y="1443"/>
                    <a:pt x="461" y="1528"/>
                    <a:pt x="392" y="1604"/>
                  </a:cubicBezTo>
                  <a:cubicBezTo>
                    <a:pt x="323" y="1681"/>
                    <a:pt x="254" y="1758"/>
                    <a:pt x="200" y="1812"/>
                  </a:cubicBezTo>
                  <a:cubicBezTo>
                    <a:pt x="159" y="1859"/>
                    <a:pt x="117" y="1897"/>
                    <a:pt x="86" y="1930"/>
                  </a:cubicBezTo>
                  <a:lnTo>
                    <a:pt x="86" y="1930"/>
                  </a:lnTo>
                  <a:cubicBezTo>
                    <a:pt x="120" y="1900"/>
                    <a:pt x="160" y="1859"/>
                    <a:pt x="200" y="1819"/>
                  </a:cubicBezTo>
                  <a:cubicBezTo>
                    <a:pt x="346" y="1674"/>
                    <a:pt x="484" y="1520"/>
                    <a:pt x="615" y="1367"/>
                  </a:cubicBezTo>
                  <a:cubicBezTo>
                    <a:pt x="684" y="1282"/>
                    <a:pt x="753" y="1190"/>
                    <a:pt x="814" y="1106"/>
                  </a:cubicBezTo>
                  <a:cubicBezTo>
                    <a:pt x="845" y="1067"/>
                    <a:pt x="875" y="1021"/>
                    <a:pt x="898" y="983"/>
                  </a:cubicBezTo>
                  <a:cubicBezTo>
                    <a:pt x="929" y="944"/>
                    <a:pt x="952" y="906"/>
                    <a:pt x="975" y="868"/>
                  </a:cubicBezTo>
                  <a:cubicBezTo>
                    <a:pt x="1021" y="799"/>
                    <a:pt x="1052" y="737"/>
                    <a:pt x="1075" y="699"/>
                  </a:cubicBezTo>
                  <a:lnTo>
                    <a:pt x="1113" y="630"/>
                  </a:lnTo>
                  <a:close/>
                  <a:moveTo>
                    <a:pt x="86" y="1930"/>
                  </a:moveTo>
                  <a:cubicBezTo>
                    <a:pt x="75" y="1941"/>
                    <a:pt x="64" y="1950"/>
                    <a:pt x="54" y="1957"/>
                  </a:cubicBezTo>
                  <a:lnTo>
                    <a:pt x="24" y="1988"/>
                  </a:lnTo>
                  <a:lnTo>
                    <a:pt x="62" y="1957"/>
                  </a:lnTo>
                  <a:cubicBezTo>
                    <a:pt x="69" y="1949"/>
                    <a:pt x="77" y="1940"/>
                    <a:pt x="86" y="1930"/>
                  </a:cubicBezTo>
                  <a:close/>
                  <a:moveTo>
                    <a:pt x="1275" y="1"/>
                  </a:moveTo>
                  <a:lnTo>
                    <a:pt x="1213" y="77"/>
                  </a:lnTo>
                  <a:lnTo>
                    <a:pt x="1144" y="177"/>
                  </a:lnTo>
                  <a:cubicBezTo>
                    <a:pt x="1113" y="215"/>
                    <a:pt x="1083" y="254"/>
                    <a:pt x="1052" y="300"/>
                  </a:cubicBezTo>
                  <a:lnTo>
                    <a:pt x="952" y="446"/>
                  </a:lnTo>
                  <a:cubicBezTo>
                    <a:pt x="922" y="484"/>
                    <a:pt x="883" y="538"/>
                    <a:pt x="845" y="591"/>
                  </a:cubicBezTo>
                  <a:lnTo>
                    <a:pt x="607" y="960"/>
                  </a:lnTo>
                  <a:cubicBezTo>
                    <a:pt x="522" y="1083"/>
                    <a:pt x="446" y="1205"/>
                    <a:pt x="369" y="1328"/>
                  </a:cubicBezTo>
                  <a:cubicBezTo>
                    <a:pt x="300" y="1443"/>
                    <a:pt x="231" y="1558"/>
                    <a:pt x="177" y="1658"/>
                  </a:cubicBezTo>
                  <a:cubicBezTo>
                    <a:pt x="123" y="1750"/>
                    <a:pt x="85" y="1835"/>
                    <a:pt x="62" y="1896"/>
                  </a:cubicBezTo>
                  <a:cubicBezTo>
                    <a:pt x="47" y="1927"/>
                    <a:pt x="39" y="1942"/>
                    <a:pt x="31" y="1965"/>
                  </a:cubicBezTo>
                  <a:lnTo>
                    <a:pt x="16" y="1988"/>
                  </a:lnTo>
                  <a:cubicBezTo>
                    <a:pt x="39" y="1927"/>
                    <a:pt x="169" y="1581"/>
                    <a:pt x="323" y="1236"/>
                  </a:cubicBezTo>
                  <a:cubicBezTo>
                    <a:pt x="400" y="1044"/>
                    <a:pt x="484" y="852"/>
                    <a:pt x="545" y="714"/>
                  </a:cubicBezTo>
                  <a:lnTo>
                    <a:pt x="645" y="476"/>
                  </a:lnTo>
                  <a:lnTo>
                    <a:pt x="645" y="476"/>
                  </a:lnTo>
                  <a:cubicBezTo>
                    <a:pt x="645" y="476"/>
                    <a:pt x="591" y="561"/>
                    <a:pt x="530" y="707"/>
                  </a:cubicBezTo>
                  <a:cubicBezTo>
                    <a:pt x="492" y="776"/>
                    <a:pt x="453" y="860"/>
                    <a:pt x="415" y="944"/>
                  </a:cubicBezTo>
                  <a:cubicBezTo>
                    <a:pt x="377" y="1037"/>
                    <a:pt x="338" y="1136"/>
                    <a:pt x="300" y="1228"/>
                  </a:cubicBezTo>
                  <a:cubicBezTo>
                    <a:pt x="223" y="1420"/>
                    <a:pt x="146" y="1612"/>
                    <a:pt x="93" y="1758"/>
                  </a:cubicBezTo>
                  <a:cubicBezTo>
                    <a:pt x="54" y="1873"/>
                    <a:pt x="24" y="1957"/>
                    <a:pt x="8" y="1988"/>
                  </a:cubicBezTo>
                  <a:cubicBezTo>
                    <a:pt x="8" y="1973"/>
                    <a:pt x="16" y="1950"/>
                    <a:pt x="24" y="1919"/>
                  </a:cubicBezTo>
                  <a:cubicBezTo>
                    <a:pt x="31" y="1865"/>
                    <a:pt x="47" y="1789"/>
                    <a:pt x="70" y="1697"/>
                  </a:cubicBezTo>
                  <a:cubicBezTo>
                    <a:pt x="93" y="1604"/>
                    <a:pt x="123" y="1497"/>
                    <a:pt x="154" y="1382"/>
                  </a:cubicBezTo>
                  <a:cubicBezTo>
                    <a:pt x="185" y="1274"/>
                    <a:pt x="223" y="1152"/>
                    <a:pt x="269" y="1037"/>
                  </a:cubicBezTo>
                  <a:cubicBezTo>
                    <a:pt x="308" y="914"/>
                    <a:pt x="354" y="799"/>
                    <a:pt x="400" y="691"/>
                  </a:cubicBezTo>
                  <a:cubicBezTo>
                    <a:pt x="446" y="584"/>
                    <a:pt x="484" y="476"/>
                    <a:pt x="530" y="392"/>
                  </a:cubicBezTo>
                  <a:cubicBezTo>
                    <a:pt x="569" y="308"/>
                    <a:pt x="607" y="238"/>
                    <a:pt x="622" y="192"/>
                  </a:cubicBezTo>
                  <a:cubicBezTo>
                    <a:pt x="645" y="139"/>
                    <a:pt x="660" y="116"/>
                    <a:pt x="661" y="116"/>
                  </a:cubicBezTo>
                  <a:lnTo>
                    <a:pt x="661" y="116"/>
                  </a:lnTo>
                  <a:cubicBezTo>
                    <a:pt x="660" y="116"/>
                    <a:pt x="645" y="139"/>
                    <a:pt x="622" y="185"/>
                  </a:cubicBezTo>
                  <a:cubicBezTo>
                    <a:pt x="607" y="208"/>
                    <a:pt x="592" y="238"/>
                    <a:pt x="569" y="277"/>
                  </a:cubicBezTo>
                  <a:cubicBezTo>
                    <a:pt x="553" y="308"/>
                    <a:pt x="530" y="346"/>
                    <a:pt x="507" y="384"/>
                  </a:cubicBezTo>
                  <a:cubicBezTo>
                    <a:pt x="492" y="430"/>
                    <a:pt x="469" y="476"/>
                    <a:pt x="446" y="522"/>
                  </a:cubicBezTo>
                  <a:cubicBezTo>
                    <a:pt x="423" y="576"/>
                    <a:pt x="400" y="630"/>
                    <a:pt x="377" y="684"/>
                  </a:cubicBezTo>
                  <a:cubicBezTo>
                    <a:pt x="354" y="737"/>
                    <a:pt x="331" y="791"/>
                    <a:pt x="308" y="852"/>
                  </a:cubicBezTo>
                  <a:cubicBezTo>
                    <a:pt x="285" y="906"/>
                    <a:pt x="269" y="968"/>
                    <a:pt x="246" y="1029"/>
                  </a:cubicBezTo>
                  <a:cubicBezTo>
                    <a:pt x="208" y="1152"/>
                    <a:pt x="169" y="1267"/>
                    <a:pt x="139" y="1382"/>
                  </a:cubicBezTo>
                  <a:cubicBezTo>
                    <a:pt x="123" y="1443"/>
                    <a:pt x="108" y="1497"/>
                    <a:pt x="100" y="1551"/>
                  </a:cubicBezTo>
                  <a:cubicBezTo>
                    <a:pt x="85" y="1597"/>
                    <a:pt x="70" y="1651"/>
                    <a:pt x="62" y="1697"/>
                  </a:cubicBezTo>
                  <a:cubicBezTo>
                    <a:pt x="39" y="1789"/>
                    <a:pt x="31" y="1865"/>
                    <a:pt x="16" y="1919"/>
                  </a:cubicBezTo>
                  <a:cubicBezTo>
                    <a:pt x="8" y="1973"/>
                    <a:pt x="1" y="2004"/>
                    <a:pt x="1" y="2004"/>
                  </a:cubicBezTo>
                  <a:lnTo>
                    <a:pt x="16" y="1996"/>
                  </a:lnTo>
                  <a:lnTo>
                    <a:pt x="24" y="1988"/>
                  </a:lnTo>
                  <a:cubicBezTo>
                    <a:pt x="24" y="1980"/>
                    <a:pt x="31" y="1973"/>
                    <a:pt x="39" y="1957"/>
                  </a:cubicBezTo>
                  <a:cubicBezTo>
                    <a:pt x="44" y="1949"/>
                    <a:pt x="49" y="1941"/>
                    <a:pt x="55" y="1931"/>
                  </a:cubicBezTo>
                  <a:lnTo>
                    <a:pt x="55" y="1931"/>
                  </a:lnTo>
                  <a:lnTo>
                    <a:pt x="54" y="1934"/>
                  </a:lnTo>
                  <a:lnTo>
                    <a:pt x="97" y="1868"/>
                  </a:lnTo>
                  <a:lnTo>
                    <a:pt x="97" y="1868"/>
                  </a:lnTo>
                  <a:cubicBezTo>
                    <a:pt x="82" y="1891"/>
                    <a:pt x="68" y="1913"/>
                    <a:pt x="55" y="1931"/>
                  </a:cubicBezTo>
                  <a:lnTo>
                    <a:pt x="55" y="1931"/>
                  </a:lnTo>
                  <a:lnTo>
                    <a:pt x="62" y="1911"/>
                  </a:lnTo>
                  <a:cubicBezTo>
                    <a:pt x="93" y="1850"/>
                    <a:pt x="131" y="1766"/>
                    <a:pt x="185" y="1674"/>
                  </a:cubicBezTo>
                  <a:cubicBezTo>
                    <a:pt x="300" y="1482"/>
                    <a:pt x="461" y="1228"/>
                    <a:pt x="630" y="991"/>
                  </a:cubicBezTo>
                  <a:lnTo>
                    <a:pt x="875" y="630"/>
                  </a:lnTo>
                  <a:cubicBezTo>
                    <a:pt x="914" y="568"/>
                    <a:pt x="952" y="515"/>
                    <a:pt x="983" y="461"/>
                  </a:cubicBezTo>
                  <a:lnTo>
                    <a:pt x="1083" y="308"/>
                  </a:lnTo>
                  <a:cubicBezTo>
                    <a:pt x="1113" y="261"/>
                    <a:pt x="1136" y="223"/>
                    <a:pt x="1159" y="185"/>
                  </a:cubicBezTo>
                  <a:cubicBezTo>
                    <a:pt x="1182" y="146"/>
                    <a:pt x="1205" y="108"/>
                    <a:pt x="1221" y="85"/>
                  </a:cubicBezTo>
                  <a:lnTo>
                    <a:pt x="1275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6"/>
            <p:cNvSpPr/>
            <p:nvPr/>
          </p:nvSpPr>
          <p:spPr>
            <a:xfrm>
              <a:off x="4676048" y="4159720"/>
              <a:ext cx="37697" cy="103338"/>
            </a:xfrm>
            <a:custGeom>
              <a:avLst/>
              <a:gdLst/>
              <a:ahLst/>
              <a:cxnLst/>
              <a:rect l="l" t="t" r="r" b="b"/>
              <a:pathLst>
                <a:path w="661" h="1812" extrusionOk="0">
                  <a:moveTo>
                    <a:pt x="1" y="0"/>
                  </a:moveTo>
                  <a:lnTo>
                    <a:pt x="1" y="85"/>
                  </a:lnTo>
                  <a:cubicBezTo>
                    <a:pt x="1" y="108"/>
                    <a:pt x="1" y="138"/>
                    <a:pt x="1" y="177"/>
                  </a:cubicBezTo>
                  <a:cubicBezTo>
                    <a:pt x="8" y="215"/>
                    <a:pt x="24" y="261"/>
                    <a:pt x="24" y="307"/>
                  </a:cubicBezTo>
                  <a:cubicBezTo>
                    <a:pt x="24" y="353"/>
                    <a:pt x="31" y="399"/>
                    <a:pt x="39" y="453"/>
                  </a:cubicBezTo>
                  <a:cubicBezTo>
                    <a:pt x="54" y="499"/>
                    <a:pt x="62" y="560"/>
                    <a:pt x="77" y="614"/>
                  </a:cubicBezTo>
                  <a:cubicBezTo>
                    <a:pt x="93" y="668"/>
                    <a:pt x="108" y="729"/>
                    <a:pt x="123" y="783"/>
                  </a:cubicBezTo>
                  <a:cubicBezTo>
                    <a:pt x="146" y="844"/>
                    <a:pt x="162" y="898"/>
                    <a:pt x="185" y="959"/>
                  </a:cubicBezTo>
                  <a:cubicBezTo>
                    <a:pt x="208" y="1013"/>
                    <a:pt x="231" y="1074"/>
                    <a:pt x="254" y="1128"/>
                  </a:cubicBezTo>
                  <a:cubicBezTo>
                    <a:pt x="277" y="1182"/>
                    <a:pt x="308" y="1236"/>
                    <a:pt x="331" y="1289"/>
                  </a:cubicBezTo>
                  <a:cubicBezTo>
                    <a:pt x="354" y="1343"/>
                    <a:pt x="384" y="1389"/>
                    <a:pt x="407" y="1435"/>
                  </a:cubicBezTo>
                  <a:cubicBezTo>
                    <a:pt x="438" y="1489"/>
                    <a:pt x="461" y="1527"/>
                    <a:pt x="484" y="1566"/>
                  </a:cubicBezTo>
                  <a:cubicBezTo>
                    <a:pt x="507" y="1604"/>
                    <a:pt x="530" y="1635"/>
                    <a:pt x="553" y="1665"/>
                  </a:cubicBezTo>
                  <a:cubicBezTo>
                    <a:pt x="576" y="1696"/>
                    <a:pt x="591" y="1727"/>
                    <a:pt x="615" y="1750"/>
                  </a:cubicBezTo>
                  <a:lnTo>
                    <a:pt x="661" y="1811"/>
                  </a:lnTo>
                  <a:lnTo>
                    <a:pt x="615" y="1742"/>
                  </a:lnTo>
                  <a:cubicBezTo>
                    <a:pt x="599" y="1727"/>
                    <a:pt x="576" y="1696"/>
                    <a:pt x="561" y="1665"/>
                  </a:cubicBezTo>
                  <a:cubicBezTo>
                    <a:pt x="538" y="1635"/>
                    <a:pt x="515" y="1596"/>
                    <a:pt x="492" y="1558"/>
                  </a:cubicBezTo>
                  <a:cubicBezTo>
                    <a:pt x="469" y="1520"/>
                    <a:pt x="438" y="1481"/>
                    <a:pt x="415" y="1435"/>
                  </a:cubicBezTo>
                  <a:cubicBezTo>
                    <a:pt x="392" y="1389"/>
                    <a:pt x="361" y="1335"/>
                    <a:pt x="338" y="1282"/>
                  </a:cubicBezTo>
                  <a:cubicBezTo>
                    <a:pt x="315" y="1236"/>
                    <a:pt x="292" y="1182"/>
                    <a:pt x="269" y="1121"/>
                  </a:cubicBezTo>
                  <a:cubicBezTo>
                    <a:pt x="246" y="1067"/>
                    <a:pt x="223" y="1013"/>
                    <a:pt x="200" y="952"/>
                  </a:cubicBezTo>
                  <a:cubicBezTo>
                    <a:pt x="177" y="898"/>
                    <a:pt x="162" y="837"/>
                    <a:pt x="146" y="783"/>
                  </a:cubicBezTo>
                  <a:cubicBezTo>
                    <a:pt x="131" y="721"/>
                    <a:pt x="108" y="668"/>
                    <a:pt x="100" y="606"/>
                  </a:cubicBezTo>
                  <a:cubicBezTo>
                    <a:pt x="85" y="553"/>
                    <a:pt x="70" y="499"/>
                    <a:pt x="62" y="445"/>
                  </a:cubicBezTo>
                  <a:cubicBezTo>
                    <a:pt x="54" y="399"/>
                    <a:pt x="39" y="353"/>
                    <a:pt x="39" y="299"/>
                  </a:cubicBezTo>
                  <a:cubicBezTo>
                    <a:pt x="31" y="253"/>
                    <a:pt x="24" y="215"/>
                    <a:pt x="16" y="177"/>
                  </a:cubicBezTo>
                  <a:cubicBezTo>
                    <a:pt x="16" y="138"/>
                    <a:pt x="8" y="108"/>
                    <a:pt x="8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6"/>
            <p:cNvSpPr/>
            <p:nvPr/>
          </p:nvSpPr>
          <p:spPr>
            <a:xfrm>
              <a:off x="4685230" y="4353567"/>
              <a:ext cx="66611" cy="42944"/>
            </a:xfrm>
            <a:custGeom>
              <a:avLst/>
              <a:gdLst/>
              <a:ahLst/>
              <a:cxnLst/>
              <a:rect l="l" t="t" r="r" b="b"/>
              <a:pathLst>
                <a:path w="1168" h="753" extrusionOk="0">
                  <a:moveTo>
                    <a:pt x="1167" y="1"/>
                  </a:moveTo>
                  <a:lnTo>
                    <a:pt x="1113" y="24"/>
                  </a:lnTo>
                  <a:cubicBezTo>
                    <a:pt x="1083" y="39"/>
                    <a:pt x="1029" y="62"/>
                    <a:pt x="975" y="93"/>
                  </a:cubicBezTo>
                  <a:lnTo>
                    <a:pt x="876" y="139"/>
                  </a:lnTo>
                  <a:cubicBezTo>
                    <a:pt x="845" y="162"/>
                    <a:pt x="807" y="177"/>
                    <a:pt x="776" y="200"/>
                  </a:cubicBezTo>
                  <a:cubicBezTo>
                    <a:pt x="707" y="246"/>
                    <a:pt x="630" y="292"/>
                    <a:pt x="561" y="338"/>
                  </a:cubicBezTo>
                  <a:cubicBezTo>
                    <a:pt x="415" y="431"/>
                    <a:pt x="269" y="538"/>
                    <a:pt x="177" y="615"/>
                  </a:cubicBezTo>
                  <a:cubicBezTo>
                    <a:pt x="152" y="636"/>
                    <a:pt x="129" y="655"/>
                    <a:pt x="109" y="672"/>
                  </a:cubicBezTo>
                  <a:lnTo>
                    <a:pt x="109" y="672"/>
                  </a:lnTo>
                  <a:cubicBezTo>
                    <a:pt x="129" y="657"/>
                    <a:pt x="152" y="640"/>
                    <a:pt x="177" y="622"/>
                  </a:cubicBezTo>
                  <a:cubicBezTo>
                    <a:pt x="277" y="546"/>
                    <a:pt x="423" y="446"/>
                    <a:pt x="569" y="354"/>
                  </a:cubicBezTo>
                  <a:cubicBezTo>
                    <a:pt x="714" y="262"/>
                    <a:pt x="868" y="170"/>
                    <a:pt x="975" y="108"/>
                  </a:cubicBezTo>
                  <a:lnTo>
                    <a:pt x="1167" y="1"/>
                  </a:lnTo>
                  <a:close/>
                  <a:moveTo>
                    <a:pt x="109" y="672"/>
                  </a:moveTo>
                  <a:lnTo>
                    <a:pt x="109" y="672"/>
                  </a:lnTo>
                  <a:cubicBezTo>
                    <a:pt x="41" y="721"/>
                    <a:pt x="1" y="753"/>
                    <a:pt x="1" y="753"/>
                  </a:cubicBezTo>
                  <a:lnTo>
                    <a:pt x="8" y="753"/>
                  </a:lnTo>
                  <a:cubicBezTo>
                    <a:pt x="8" y="753"/>
                    <a:pt x="47" y="723"/>
                    <a:pt x="109" y="672"/>
                  </a:cubicBez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6"/>
            <p:cNvSpPr/>
            <p:nvPr/>
          </p:nvSpPr>
          <p:spPr>
            <a:xfrm>
              <a:off x="4541684" y="4605243"/>
              <a:ext cx="43856" cy="84062"/>
            </a:xfrm>
            <a:custGeom>
              <a:avLst/>
              <a:gdLst/>
              <a:ahLst/>
              <a:cxnLst/>
              <a:rect l="l" t="t" r="r" b="b"/>
              <a:pathLst>
                <a:path w="769" h="1474" extrusionOk="0">
                  <a:moveTo>
                    <a:pt x="1" y="0"/>
                  </a:moveTo>
                  <a:cubicBezTo>
                    <a:pt x="1" y="0"/>
                    <a:pt x="1" y="23"/>
                    <a:pt x="8" y="69"/>
                  </a:cubicBezTo>
                  <a:cubicBezTo>
                    <a:pt x="8" y="100"/>
                    <a:pt x="16" y="123"/>
                    <a:pt x="24" y="154"/>
                  </a:cubicBezTo>
                  <a:cubicBezTo>
                    <a:pt x="24" y="185"/>
                    <a:pt x="31" y="215"/>
                    <a:pt x="47" y="254"/>
                  </a:cubicBezTo>
                  <a:cubicBezTo>
                    <a:pt x="54" y="292"/>
                    <a:pt x="70" y="338"/>
                    <a:pt x="85" y="376"/>
                  </a:cubicBezTo>
                  <a:cubicBezTo>
                    <a:pt x="93" y="422"/>
                    <a:pt x="116" y="469"/>
                    <a:pt x="131" y="515"/>
                  </a:cubicBezTo>
                  <a:cubicBezTo>
                    <a:pt x="154" y="561"/>
                    <a:pt x="177" y="607"/>
                    <a:pt x="200" y="653"/>
                  </a:cubicBezTo>
                  <a:cubicBezTo>
                    <a:pt x="223" y="691"/>
                    <a:pt x="254" y="745"/>
                    <a:pt x="277" y="791"/>
                  </a:cubicBezTo>
                  <a:cubicBezTo>
                    <a:pt x="377" y="952"/>
                    <a:pt x="492" y="1113"/>
                    <a:pt x="607" y="1267"/>
                  </a:cubicBezTo>
                  <a:cubicBezTo>
                    <a:pt x="707" y="1397"/>
                    <a:pt x="768" y="1474"/>
                    <a:pt x="768" y="1474"/>
                  </a:cubicBezTo>
                  <a:cubicBezTo>
                    <a:pt x="768" y="1474"/>
                    <a:pt x="707" y="1389"/>
                    <a:pt x="615" y="1267"/>
                  </a:cubicBezTo>
                  <a:cubicBezTo>
                    <a:pt x="569" y="1205"/>
                    <a:pt x="515" y="1128"/>
                    <a:pt x="453" y="1044"/>
                  </a:cubicBezTo>
                  <a:cubicBezTo>
                    <a:pt x="392" y="967"/>
                    <a:pt x="346" y="875"/>
                    <a:pt x="292" y="783"/>
                  </a:cubicBezTo>
                  <a:cubicBezTo>
                    <a:pt x="269" y="737"/>
                    <a:pt x="239" y="691"/>
                    <a:pt x="215" y="645"/>
                  </a:cubicBezTo>
                  <a:cubicBezTo>
                    <a:pt x="192" y="599"/>
                    <a:pt x="169" y="545"/>
                    <a:pt x="154" y="507"/>
                  </a:cubicBezTo>
                  <a:cubicBezTo>
                    <a:pt x="131" y="469"/>
                    <a:pt x="116" y="415"/>
                    <a:pt x="100" y="376"/>
                  </a:cubicBezTo>
                  <a:cubicBezTo>
                    <a:pt x="85" y="330"/>
                    <a:pt x="70" y="292"/>
                    <a:pt x="62" y="254"/>
                  </a:cubicBezTo>
                  <a:cubicBezTo>
                    <a:pt x="54" y="238"/>
                    <a:pt x="47" y="215"/>
                    <a:pt x="47" y="200"/>
                  </a:cubicBezTo>
                  <a:cubicBezTo>
                    <a:pt x="39" y="185"/>
                    <a:pt x="31" y="169"/>
                    <a:pt x="31" y="154"/>
                  </a:cubicBezTo>
                  <a:cubicBezTo>
                    <a:pt x="24" y="131"/>
                    <a:pt x="16" y="92"/>
                    <a:pt x="16" y="6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6"/>
            <p:cNvSpPr/>
            <p:nvPr/>
          </p:nvSpPr>
          <p:spPr>
            <a:xfrm>
              <a:off x="4605159" y="4619672"/>
              <a:ext cx="91077" cy="71402"/>
            </a:xfrm>
            <a:custGeom>
              <a:avLst/>
              <a:gdLst/>
              <a:ahLst/>
              <a:cxnLst/>
              <a:rect l="l" t="t" r="r" b="b"/>
              <a:pathLst>
                <a:path w="1597" h="1252" extrusionOk="0">
                  <a:moveTo>
                    <a:pt x="1597" y="1"/>
                  </a:moveTo>
                  <a:lnTo>
                    <a:pt x="1535" y="77"/>
                  </a:lnTo>
                  <a:cubicBezTo>
                    <a:pt x="1504" y="123"/>
                    <a:pt x="1451" y="192"/>
                    <a:pt x="1389" y="277"/>
                  </a:cubicBezTo>
                  <a:cubicBezTo>
                    <a:pt x="1359" y="315"/>
                    <a:pt x="1328" y="361"/>
                    <a:pt x="1290" y="400"/>
                  </a:cubicBezTo>
                  <a:cubicBezTo>
                    <a:pt x="1251" y="446"/>
                    <a:pt x="1213" y="499"/>
                    <a:pt x="1167" y="545"/>
                  </a:cubicBezTo>
                  <a:cubicBezTo>
                    <a:pt x="1082" y="638"/>
                    <a:pt x="983" y="730"/>
                    <a:pt x="883" y="814"/>
                  </a:cubicBezTo>
                  <a:cubicBezTo>
                    <a:pt x="829" y="860"/>
                    <a:pt x="775" y="899"/>
                    <a:pt x="714" y="937"/>
                  </a:cubicBezTo>
                  <a:cubicBezTo>
                    <a:pt x="660" y="968"/>
                    <a:pt x="607" y="1006"/>
                    <a:pt x="553" y="1037"/>
                  </a:cubicBezTo>
                  <a:cubicBezTo>
                    <a:pt x="492" y="1067"/>
                    <a:pt x="438" y="1090"/>
                    <a:pt x="384" y="1113"/>
                  </a:cubicBezTo>
                  <a:cubicBezTo>
                    <a:pt x="330" y="1144"/>
                    <a:pt x="284" y="1159"/>
                    <a:pt x="231" y="1182"/>
                  </a:cubicBezTo>
                  <a:cubicBezTo>
                    <a:pt x="185" y="1198"/>
                    <a:pt x="139" y="1213"/>
                    <a:pt x="100" y="1221"/>
                  </a:cubicBezTo>
                  <a:cubicBezTo>
                    <a:pt x="69" y="1236"/>
                    <a:pt x="23" y="1244"/>
                    <a:pt x="0" y="1252"/>
                  </a:cubicBezTo>
                  <a:cubicBezTo>
                    <a:pt x="31" y="1244"/>
                    <a:pt x="62" y="1236"/>
                    <a:pt x="100" y="1228"/>
                  </a:cubicBezTo>
                  <a:cubicBezTo>
                    <a:pt x="146" y="1213"/>
                    <a:pt x="185" y="1198"/>
                    <a:pt x="238" y="1182"/>
                  </a:cubicBezTo>
                  <a:cubicBezTo>
                    <a:pt x="284" y="1167"/>
                    <a:pt x="330" y="1144"/>
                    <a:pt x="392" y="1121"/>
                  </a:cubicBezTo>
                  <a:cubicBezTo>
                    <a:pt x="445" y="1098"/>
                    <a:pt x="499" y="1075"/>
                    <a:pt x="553" y="1044"/>
                  </a:cubicBezTo>
                  <a:cubicBezTo>
                    <a:pt x="614" y="1014"/>
                    <a:pt x="668" y="983"/>
                    <a:pt x="722" y="952"/>
                  </a:cubicBezTo>
                  <a:cubicBezTo>
                    <a:pt x="783" y="914"/>
                    <a:pt x="837" y="875"/>
                    <a:pt x="891" y="829"/>
                  </a:cubicBezTo>
                  <a:cubicBezTo>
                    <a:pt x="944" y="791"/>
                    <a:pt x="998" y="745"/>
                    <a:pt x="1044" y="699"/>
                  </a:cubicBezTo>
                  <a:cubicBezTo>
                    <a:pt x="1098" y="653"/>
                    <a:pt x="1144" y="607"/>
                    <a:pt x="1182" y="561"/>
                  </a:cubicBezTo>
                  <a:cubicBezTo>
                    <a:pt x="1228" y="515"/>
                    <a:pt x="1267" y="461"/>
                    <a:pt x="1305" y="415"/>
                  </a:cubicBezTo>
                  <a:cubicBezTo>
                    <a:pt x="1343" y="369"/>
                    <a:pt x="1374" y="331"/>
                    <a:pt x="1397" y="285"/>
                  </a:cubicBezTo>
                  <a:cubicBezTo>
                    <a:pt x="1458" y="208"/>
                    <a:pt x="1512" y="131"/>
                    <a:pt x="1543" y="85"/>
                  </a:cubicBezTo>
                  <a:lnTo>
                    <a:pt x="1597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6"/>
            <p:cNvSpPr/>
            <p:nvPr/>
          </p:nvSpPr>
          <p:spPr>
            <a:xfrm>
              <a:off x="4530335" y="4622751"/>
              <a:ext cx="56916" cy="69634"/>
            </a:xfrm>
            <a:custGeom>
              <a:avLst/>
              <a:gdLst/>
              <a:ahLst/>
              <a:cxnLst/>
              <a:rect l="l" t="t" r="r" b="b"/>
              <a:pathLst>
                <a:path w="998" h="1221" extrusionOk="0">
                  <a:moveTo>
                    <a:pt x="0" y="0"/>
                  </a:moveTo>
                  <a:lnTo>
                    <a:pt x="15" y="69"/>
                  </a:lnTo>
                  <a:cubicBezTo>
                    <a:pt x="23" y="92"/>
                    <a:pt x="31" y="115"/>
                    <a:pt x="38" y="146"/>
                  </a:cubicBezTo>
                  <a:cubicBezTo>
                    <a:pt x="46" y="177"/>
                    <a:pt x="54" y="208"/>
                    <a:pt x="69" y="238"/>
                  </a:cubicBezTo>
                  <a:cubicBezTo>
                    <a:pt x="85" y="277"/>
                    <a:pt x="100" y="315"/>
                    <a:pt x="115" y="353"/>
                  </a:cubicBezTo>
                  <a:cubicBezTo>
                    <a:pt x="138" y="392"/>
                    <a:pt x="161" y="438"/>
                    <a:pt x="177" y="476"/>
                  </a:cubicBezTo>
                  <a:cubicBezTo>
                    <a:pt x="200" y="522"/>
                    <a:pt x="230" y="561"/>
                    <a:pt x="261" y="599"/>
                  </a:cubicBezTo>
                  <a:cubicBezTo>
                    <a:pt x="292" y="645"/>
                    <a:pt x="322" y="683"/>
                    <a:pt x="353" y="722"/>
                  </a:cubicBezTo>
                  <a:cubicBezTo>
                    <a:pt x="391" y="760"/>
                    <a:pt x="422" y="798"/>
                    <a:pt x="461" y="837"/>
                  </a:cubicBezTo>
                  <a:cubicBezTo>
                    <a:pt x="491" y="875"/>
                    <a:pt x="530" y="906"/>
                    <a:pt x="568" y="937"/>
                  </a:cubicBezTo>
                  <a:cubicBezTo>
                    <a:pt x="592" y="961"/>
                    <a:pt x="621" y="985"/>
                    <a:pt x="650" y="1005"/>
                  </a:cubicBezTo>
                  <a:lnTo>
                    <a:pt x="650" y="1005"/>
                  </a:lnTo>
                  <a:cubicBezTo>
                    <a:pt x="623" y="981"/>
                    <a:pt x="593" y="960"/>
                    <a:pt x="568" y="929"/>
                  </a:cubicBezTo>
                  <a:cubicBezTo>
                    <a:pt x="530" y="898"/>
                    <a:pt x="491" y="868"/>
                    <a:pt x="461" y="829"/>
                  </a:cubicBezTo>
                  <a:cubicBezTo>
                    <a:pt x="422" y="791"/>
                    <a:pt x="391" y="752"/>
                    <a:pt x="361" y="714"/>
                  </a:cubicBezTo>
                  <a:cubicBezTo>
                    <a:pt x="338" y="676"/>
                    <a:pt x="299" y="637"/>
                    <a:pt x="276" y="591"/>
                  </a:cubicBezTo>
                  <a:cubicBezTo>
                    <a:pt x="253" y="553"/>
                    <a:pt x="223" y="507"/>
                    <a:pt x="200" y="468"/>
                  </a:cubicBezTo>
                  <a:cubicBezTo>
                    <a:pt x="177" y="430"/>
                    <a:pt x="154" y="392"/>
                    <a:pt x="138" y="346"/>
                  </a:cubicBezTo>
                  <a:cubicBezTo>
                    <a:pt x="115" y="307"/>
                    <a:pt x="100" y="277"/>
                    <a:pt x="85" y="238"/>
                  </a:cubicBezTo>
                  <a:cubicBezTo>
                    <a:pt x="69" y="200"/>
                    <a:pt x="54" y="169"/>
                    <a:pt x="46" y="138"/>
                  </a:cubicBezTo>
                  <a:cubicBezTo>
                    <a:pt x="38" y="115"/>
                    <a:pt x="31" y="85"/>
                    <a:pt x="23" y="62"/>
                  </a:cubicBezTo>
                  <a:lnTo>
                    <a:pt x="0" y="0"/>
                  </a:lnTo>
                  <a:close/>
                  <a:moveTo>
                    <a:pt x="650" y="1005"/>
                  </a:moveTo>
                  <a:cubicBezTo>
                    <a:pt x="656" y="1010"/>
                    <a:pt x="662" y="1015"/>
                    <a:pt x="668" y="1021"/>
                  </a:cubicBezTo>
                  <a:cubicBezTo>
                    <a:pt x="695" y="1041"/>
                    <a:pt x="727" y="1067"/>
                    <a:pt x="756" y="1084"/>
                  </a:cubicBezTo>
                  <a:lnTo>
                    <a:pt x="756" y="1084"/>
                  </a:lnTo>
                  <a:cubicBezTo>
                    <a:pt x="729" y="1065"/>
                    <a:pt x="700" y="1045"/>
                    <a:pt x="675" y="1021"/>
                  </a:cubicBezTo>
                  <a:cubicBezTo>
                    <a:pt x="667" y="1016"/>
                    <a:pt x="659" y="1011"/>
                    <a:pt x="650" y="1005"/>
                  </a:cubicBezTo>
                  <a:close/>
                  <a:moveTo>
                    <a:pt x="756" y="1084"/>
                  </a:moveTo>
                  <a:cubicBezTo>
                    <a:pt x="762" y="1088"/>
                    <a:pt x="769" y="1093"/>
                    <a:pt x="775" y="1098"/>
                  </a:cubicBezTo>
                  <a:cubicBezTo>
                    <a:pt x="780" y="1100"/>
                    <a:pt x="784" y="1102"/>
                    <a:pt x="788" y="1105"/>
                  </a:cubicBezTo>
                  <a:lnTo>
                    <a:pt x="788" y="1105"/>
                  </a:lnTo>
                  <a:cubicBezTo>
                    <a:pt x="782" y="1100"/>
                    <a:pt x="775" y="1095"/>
                    <a:pt x="768" y="1090"/>
                  </a:cubicBezTo>
                  <a:cubicBezTo>
                    <a:pt x="764" y="1088"/>
                    <a:pt x="760" y="1086"/>
                    <a:pt x="756" y="1084"/>
                  </a:cubicBezTo>
                  <a:close/>
                  <a:moveTo>
                    <a:pt x="788" y="1105"/>
                  </a:moveTo>
                  <a:cubicBezTo>
                    <a:pt x="812" y="1120"/>
                    <a:pt x="834" y="1134"/>
                    <a:pt x="852" y="1151"/>
                  </a:cubicBezTo>
                  <a:lnTo>
                    <a:pt x="921" y="1190"/>
                  </a:lnTo>
                  <a:lnTo>
                    <a:pt x="998" y="1221"/>
                  </a:lnTo>
                  <a:lnTo>
                    <a:pt x="998" y="1221"/>
                  </a:lnTo>
                  <a:lnTo>
                    <a:pt x="936" y="1190"/>
                  </a:lnTo>
                  <a:cubicBezTo>
                    <a:pt x="913" y="1174"/>
                    <a:pt x="890" y="1167"/>
                    <a:pt x="860" y="1151"/>
                  </a:cubicBezTo>
                  <a:cubicBezTo>
                    <a:pt x="840" y="1138"/>
                    <a:pt x="815" y="1120"/>
                    <a:pt x="788" y="1105"/>
                  </a:cubicBez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6"/>
            <p:cNvSpPr/>
            <p:nvPr/>
          </p:nvSpPr>
          <p:spPr>
            <a:xfrm>
              <a:off x="4525487" y="4734759"/>
              <a:ext cx="58741" cy="47335"/>
            </a:xfrm>
            <a:custGeom>
              <a:avLst/>
              <a:gdLst/>
              <a:ahLst/>
              <a:cxnLst/>
              <a:rect l="l" t="t" r="r" b="b"/>
              <a:pathLst>
                <a:path w="1030" h="830" extrusionOk="0">
                  <a:moveTo>
                    <a:pt x="1" y="1"/>
                  </a:moveTo>
                  <a:lnTo>
                    <a:pt x="39" y="47"/>
                  </a:lnTo>
                  <a:cubicBezTo>
                    <a:pt x="62" y="70"/>
                    <a:pt x="100" y="108"/>
                    <a:pt x="139" y="154"/>
                  </a:cubicBezTo>
                  <a:cubicBezTo>
                    <a:pt x="162" y="177"/>
                    <a:pt x="185" y="200"/>
                    <a:pt x="216" y="223"/>
                  </a:cubicBezTo>
                  <a:cubicBezTo>
                    <a:pt x="239" y="247"/>
                    <a:pt x="269" y="277"/>
                    <a:pt x="292" y="300"/>
                  </a:cubicBezTo>
                  <a:cubicBezTo>
                    <a:pt x="354" y="354"/>
                    <a:pt x="415" y="408"/>
                    <a:pt x="484" y="454"/>
                  </a:cubicBezTo>
                  <a:cubicBezTo>
                    <a:pt x="615" y="561"/>
                    <a:pt x="745" y="653"/>
                    <a:pt x="853" y="722"/>
                  </a:cubicBezTo>
                  <a:cubicBezTo>
                    <a:pt x="952" y="784"/>
                    <a:pt x="1029" y="830"/>
                    <a:pt x="1029" y="830"/>
                  </a:cubicBezTo>
                  <a:cubicBezTo>
                    <a:pt x="1029" y="830"/>
                    <a:pt x="952" y="784"/>
                    <a:pt x="853" y="715"/>
                  </a:cubicBezTo>
                  <a:cubicBezTo>
                    <a:pt x="753" y="646"/>
                    <a:pt x="615" y="546"/>
                    <a:pt x="492" y="446"/>
                  </a:cubicBezTo>
                  <a:cubicBezTo>
                    <a:pt x="361" y="339"/>
                    <a:pt x="246" y="231"/>
                    <a:pt x="154" y="1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6"/>
            <p:cNvSpPr/>
            <p:nvPr/>
          </p:nvSpPr>
          <p:spPr>
            <a:xfrm>
              <a:off x="4528567" y="4748333"/>
              <a:ext cx="51270" cy="32450"/>
            </a:xfrm>
            <a:custGeom>
              <a:avLst/>
              <a:gdLst/>
              <a:ahLst/>
              <a:cxnLst/>
              <a:rect l="l" t="t" r="r" b="b"/>
              <a:pathLst>
                <a:path w="899" h="569" extrusionOk="0">
                  <a:moveTo>
                    <a:pt x="0" y="1"/>
                  </a:moveTo>
                  <a:lnTo>
                    <a:pt x="31" y="39"/>
                  </a:lnTo>
                  <a:cubicBezTo>
                    <a:pt x="39" y="47"/>
                    <a:pt x="54" y="62"/>
                    <a:pt x="69" y="78"/>
                  </a:cubicBezTo>
                  <a:cubicBezTo>
                    <a:pt x="77" y="93"/>
                    <a:pt x="100" y="116"/>
                    <a:pt x="116" y="131"/>
                  </a:cubicBezTo>
                  <a:cubicBezTo>
                    <a:pt x="131" y="147"/>
                    <a:pt x="154" y="170"/>
                    <a:pt x="177" y="193"/>
                  </a:cubicBezTo>
                  <a:cubicBezTo>
                    <a:pt x="200" y="208"/>
                    <a:pt x="231" y="231"/>
                    <a:pt x="254" y="254"/>
                  </a:cubicBezTo>
                  <a:cubicBezTo>
                    <a:pt x="307" y="292"/>
                    <a:pt x="361" y="331"/>
                    <a:pt x="422" y="369"/>
                  </a:cubicBezTo>
                  <a:cubicBezTo>
                    <a:pt x="484" y="408"/>
                    <a:pt x="545" y="438"/>
                    <a:pt x="607" y="461"/>
                  </a:cubicBezTo>
                  <a:cubicBezTo>
                    <a:pt x="637" y="477"/>
                    <a:pt x="668" y="492"/>
                    <a:pt x="699" y="500"/>
                  </a:cubicBezTo>
                  <a:lnTo>
                    <a:pt x="775" y="530"/>
                  </a:lnTo>
                  <a:cubicBezTo>
                    <a:pt x="829" y="546"/>
                    <a:pt x="875" y="561"/>
                    <a:pt x="898" y="569"/>
                  </a:cubicBezTo>
                  <a:cubicBezTo>
                    <a:pt x="883" y="561"/>
                    <a:pt x="837" y="546"/>
                    <a:pt x="783" y="530"/>
                  </a:cubicBezTo>
                  <a:cubicBezTo>
                    <a:pt x="760" y="523"/>
                    <a:pt x="729" y="507"/>
                    <a:pt x="706" y="500"/>
                  </a:cubicBezTo>
                  <a:lnTo>
                    <a:pt x="614" y="454"/>
                  </a:lnTo>
                  <a:cubicBezTo>
                    <a:pt x="492" y="392"/>
                    <a:pt x="376" y="323"/>
                    <a:pt x="269" y="239"/>
                  </a:cubicBezTo>
                  <a:cubicBezTo>
                    <a:pt x="215" y="193"/>
                    <a:pt x="177" y="154"/>
                    <a:pt x="131" y="116"/>
                  </a:cubicBezTo>
                  <a:cubicBezTo>
                    <a:pt x="85" y="85"/>
                    <a:pt x="62" y="55"/>
                    <a:pt x="31" y="3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6"/>
            <p:cNvSpPr/>
            <p:nvPr/>
          </p:nvSpPr>
          <p:spPr>
            <a:xfrm>
              <a:off x="4591586" y="4743086"/>
              <a:ext cx="58684" cy="44255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1029" y="1"/>
                  </a:moveTo>
                  <a:cubicBezTo>
                    <a:pt x="1029" y="1"/>
                    <a:pt x="960" y="39"/>
                    <a:pt x="852" y="101"/>
                  </a:cubicBezTo>
                  <a:lnTo>
                    <a:pt x="776" y="154"/>
                  </a:lnTo>
                  <a:cubicBezTo>
                    <a:pt x="745" y="177"/>
                    <a:pt x="714" y="200"/>
                    <a:pt x="683" y="223"/>
                  </a:cubicBezTo>
                  <a:cubicBezTo>
                    <a:pt x="622" y="262"/>
                    <a:pt x="553" y="315"/>
                    <a:pt x="492" y="361"/>
                  </a:cubicBezTo>
                  <a:cubicBezTo>
                    <a:pt x="361" y="461"/>
                    <a:pt x="238" y="561"/>
                    <a:pt x="146" y="645"/>
                  </a:cubicBezTo>
                  <a:cubicBezTo>
                    <a:pt x="54" y="722"/>
                    <a:pt x="0" y="776"/>
                    <a:pt x="0" y="776"/>
                  </a:cubicBezTo>
                  <a:cubicBezTo>
                    <a:pt x="0" y="776"/>
                    <a:pt x="238" y="569"/>
                    <a:pt x="499" y="377"/>
                  </a:cubicBezTo>
                  <a:cubicBezTo>
                    <a:pt x="630" y="277"/>
                    <a:pt x="768" y="185"/>
                    <a:pt x="860" y="116"/>
                  </a:cubicBezTo>
                  <a:lnTo>
                    <a:pt x="1029" y="1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1" name="Google Shape;1871;p36"/>
          <p:cNvGrpSpPr/>
          <p:nvPr/>
        </p:nvGrpSpPr>
        <p:grpSpPr>
          <a:xfrm flipH="1">
            <a:off x="80713" y="62476"/>
            <a:ext cx="1113137" cy="1014977"/>
            <a:chOff x="7215936" y="-40899"/>
            <a:chExt cx="1982787" cy="1807939"/>
          </a:xfrm>
        </p:grpSpPr>
        <p:sp>
          <p:nvSpPr>
            <p:cNvPr id="1872" name="Google Shape;1872;p36"/>
            <p:cNvSpPr/>
            <p:nvPr/>
          </p:nvSpPr>
          <p:spPr>
            <a:xfrm>
              <a:off x="7353194" y="159999"/>
              <a:ext cx="1669611" cy="1607041"/>
            </a:xfrm>
            <a:custGeom>
              <a:avLst/>
              <a:gdLst/>
              <a:ahLst/>
              <a:cxnLst/>
              <a:rect l="l" t="t" r="r" b="b"/>
              <a:pathLst>
                <a:path w="38318" h="36882" extrusionOk="0">
                  <a:moveTo>
                    <a:pt x="108" y="0"/>
                  </a:moveTo>
                  <a:cubicBezTo>
                    <a:pt x="108" y="0"/>
                    <a:pt x="653" y="1834"/>
                    <a:pt x="591" y="1965"/>
                  </a:cubicBezTo>
                  <a:cubicBezTo>
                    <a:pt x="522" y="2095"/>
                    <a:pt x="1044" y="2141"/>
                    <a:pt x="1136" y="2226"/>
                  </a:cubicBezTo>
                  <a:cubicBezTo>
                    <a:pt x="1220" y="2318"/>
                    <a:pt x="745" y="2909"/>
                    <a:pt x="745" y="2970"/>
                  </a:cubicBezTo>
                  <a:cubicBezTo>
                    <a:pt x="745" y="3039"/>
                    <a:pt x="23" y="3407"/>
                    <a:pt x="23" y="3584"/>
                  </a:cubicBezTo>
                  <a:cubicBezTo>
                    <a:pt x="23" y="3760"/>
                    <a:pt x="0" y="4543"/>
                    <a:pt x="23" y="4827"/>
                  </a:cubicBezTo>
                  <a:cubicBezTo>
                    <a:pt x="46" y="5119"/>
                    <a:pt x="760" y="5702"/>
                    <a:pt x="829" y="5948"/>
                  </a:cubicBezTo>
                  <a:cubicBezTo>
                    <a:pt x="890" y="6185"/>
                    <a:pt x="1182" y="6991"/>
                    <a:pt x="1290" y="7275"/>
                  </a:cubicBezTo>
                  <a:cubicBezTo>
                    <a:pt x="1397" y="7559"/>
                    <a:pt x="1527" y="8196"/>
                    <a:pt x="1466" y="8633"/>
                  </a:cubicBezTo>
                  <a:cubicBezTo>
                    <a:pt x="1397" y="9071"/>
                    <a:pt x="1174" y="9524"/>
                    <a:pt x="1243" y="9808"/>
                  </a:cubicBezTo>
                  <a:cubicBezTo>
                    <a:pt x="1313" y="10092"/>
                    <a:pt x="1389" y="10491"/>
                    <a:pt x="1481" y="10644"/>
                  </a:cubicBezTo>
                  <a:cubicBezTo>
                    <a:pt x="1573" y="10798"/>
                    <a:pt x="1481" y="12125"/>
                    <a:pt x="1481" y="12409"/>
                  </a:cubicBezTo>
                  <a:cubicBezTo>
                    <a:pt x="1481" y="12693"/>
                    <a:pt x="1942" y="13200"/>
                    <a:pt x="2034" y="13261"/>
                  </a:cubicBezTo>
                  <a:cubicBezTo>
                    <a:pt x="2112" y="13324"/>
                    <a:pt x="2597" y="13621"/>
                    <a:pt x="2914" y="13621"/>
                  </a:cubicBezTo>
                  <a:cubicBezTo>
                    <a:pt x="2942" y="13621"/>
                    <a:pt x="2968" y="13619"/>
                    <a:pt x="2993" y="13614"/>
                  </a:cubicBezTo>
                  <a:cubicBezTo>
                    <a:pt x="3163" y="13575"/>
                    <a:pt x="3441" y="13536"/>
                    <a:pt x="3706" y="13536"/>
                  </a:cubicBezTo>
                  <a:cubicBezTo>
                    <a:pt x="3909" y="13536"/>
                    <a:pt x="4103" y="13559"/>
                    <a:pt x="4236" y="13622"/>
                  </a:cubicBezTo>
                  <a:cubicBezTo>
                    <a:pt x="4543" y="13767"/>
                    <a:pt x="4804" y="14051"/>
                    <a:pt x="5042" y="14051"/>
                  </a:cubicBezTo>
                  <a:cubicBezTo>
                    <a:pt x="5206" y="14051"/>
                    <a:pt x="5424" y="14010"/>
                    <a:pt x="5617" y="14010"/>
                  </a:cubicBezTo>
                  <a:cubicBezTo>
                    <a:pt x="5714" y="14010"/>
                    <a:pt x="5804" y="14021"/>
                    <a:pt x="5879" y="14051"/>
                  </a:cubicBezTo>
                  <a:cubicBezTo>
                    <a:pt x="6094" y="14136"/>
                    <a:pt x="6707" y="14489"/>
                    <a:pt x="6861" y="14635"/>
                  </a:cubicBezTo>
                  <a:cubicBezTo>
                    <a:pt x="7007" y="14788"/>
                    <a:pt x="7667" y="15579"/>
                    <a:pt x="7628" y="15863"/>
                  </a:cubicBezTo>
                  <a:cubicBezTo>
                    <a:pt x="7582" y="16146"/>
                    <a:pt x="8212" y="16668"/>
                    <a:pt x="8457" y="16799"/>
                  </a:cubicBezTo>
                  <a:cubicBezTo>
                    <a:pt x="8695" y="16929"/>
                    <a:pt x="8956" y="17198"/>
                    <a:pt x="9202" y="17328"/>
                  </a:cubicBezTo>
                  <a:cubicBezTo>
                    <a:pt x="9439" y="17459"/>
                    <a:pt x="9785" y="17420"/>
                    <a:pt x="9785" y="17835"/>
                  </a:cubicBezTo>
                  <a:cubicBezTo>
                    <a:pt x="9785" y="18241"/>
                    <a:pt x="9877" y="18725"/>
                    <a:pt x="9785" y="18901"/>
                  </a:cubicBezTo>
                  <a:cubicBezTo>
                    <a:pt x="9700" y="19078"/>
                    <a:pt x="9524" y="19776"/>
                    <a:pt x="9723" y="19991"/>
                  </a:cubicBezTo>
                  <a:cubicBezTo>
                    <a:pt x="9923" y="20206"/>
                    <a:pt x="10337" y="20736"/>
                    <a:pt x="10506" y="20927"/>
                  </a:cubicBezTo>
                  <a:cubicBezTo>
                    <a:pt x="10683" y="21127"/>
                    <a:pt x="10775" y="21434"/>
                    <a:pt x="10882" y="21649"/>
                  </a:cubicBezTo>
                  <a:cubicBezTo>
                    <a:pt x="11051" y="22017"/>
                    <a:pt x="11197" y="22401"/>
                    <a:pt x="11320" y="22785"/>
                  </a:cubicBezTo>
                  <a:cubicBezTo>
                    <a:pt x="11381" y="23030"/>
                    <a:pt x="11688" y="23245"/>
                    <a:pt x="11888" y="23314"/>
                  </a:cubicBezTo>
                  <a:cubicBezTo>
                    <a:pt x="12079" y="23375"/>
                    <a:pt x="12409" y="23636"/>
                    <a:pt x="12517" y="23728"/>
                  </a:cubicBezTo>
                  <a:cubicBezTo>
                    <a:pt x="12624" y="23813"/>
                    <a:pt x="12647" y="24381"/>
                    <a:pt x="12847" y="24534"/>
                  </a:cubicBezTo>
                  <a:cubicBezTo>
                    <a:pt x="13046" y="24688"/>
                    <a:pt x="12931" y="25302"/>
                    <a:pt x="13177" y="25432"/>
                  </a:cubicBezTo>
                  <a:cubicBezTo>
                    <a:pt x="13405" y="25550"/>
                    <a:pt x="13873" y="26041"/>
                    <a:pt x="14087" y="26041"/>
                  </a:cubicBezTo>
                  <a:cubicBezTo>
                    <a:pt x="14096" y="26041"/>
                    <a:pt x="14105" y="26040"/>
                    <a:pt x="14113" y="26038"/>
                  </a:cubicBezTo>
                  <a:cubicBezTo>
                    <a:pt x="14422" y="25968"/>
                    <a:pt x="14738" y="25930"/>
                    <a:pt x="15054" y="25930"/>
                  </a:cubicBezTo>
                  <a:cubicBezTo>
                    <a:pt x="15083" y="25930"/>
                    <a:pt x="15112" y="25930"/>
                    <a:pt x="15141" y="25931"/>
                  </a:cubicBezTo>
                  <a:cubicBezTo>
                    <a:pt x="15157" y="25932"/>
                    <a:pt x="15173" y="25932"/>
                    <a:pt x="15191" y="25932"/>
                  </a:cubicBezTo>
                  <a:cubicBezTo>
                    <a:pt x="15631" y="25932"/>
                    <a:pt x="16829" y="25670"/>
                    <a:pt x="16998" y="25670"/>
                  </a:cubicBezTo>
                  <a:cubicBezTo>
                    <a:pt x="17175" y="25670"/>
                    <a:pt x="17766" y="25693"/>
                    <a:pt x="18004" y="25847"/>
                  </a:cubicBezTo>
                  <a:cubicBezTo>
                    <a:pt x="18219" y="25985"/>
                    <a:pt x="18491" y="26319"/>
                    <a:pt x="18671" y="26319"/>
                  </a:cubicBezTo>
                  <a:cubicBezTo>
                    <a:pt x="18690" y="26319"/>
                    <a:pt x="18708" y="26315"/>
                    <a:pt x="18725" y="26307"/>
                  </a:cubicBezTo>
                  <a:cubicBezTo>
                    <a:pt x="19017" y="26169"/>
                    <a:pt x="19316" y="26038"/>
                    <a:pt x="19615" y="25931"/>
                  </a:cubicBezTo>
                  <a:cubicBezTo>
                    <a:pt x="19727" y="25903"/>
                    <a:pt x="20068" y="25883"/>
                    <a:pt x="20355" y="25883"/>
                  </a:cubicBezTo>
                  <a:cubicBezTo>
                    <a:pt x="20464" y="25883"/>
                    <a:pt x="20566" y="25886"/>
                    <a:pt x="20644" y="25893"/>
                  </a:cubicBezTo>
                  <a:cubicBezTo>
                    <a:pt x="20928" y="25908"/>
                    <a:pt x="21449" y="26345"/>
                    <a:pt x="21825" y="26414"/>
                  </a:cubicBezTo>
                  <a:cubicBezTo>
                    <a:pt x="22113" y="26462"/>
                    <a:pt x="22256" y="26660"/>
                    <a:pt x="22451" y="26660"/>
                  </a:cubicBezTo>
                  <a:cubicBezTo>
                    <a:pt x="22506" y="26660"/>
                    <a:pt x="22564" y="26645"/>
                    <a:pt x="22631" y="26606"/>
                  </a:cubicBezTo>
                  <a:cubicBezTo>
                    <a:pt x="22877" y="26471"/>
                    <a:pt x="23009" y="26234"/>
                    <a:pt x="23221" y="26234"/>
                  </a:cubicBezTo>
                  <a:cubicBezTo>
                    <a:pt x="23274" y="26234"/>
                    <a:pt x="23332" y="26249"/>
                    <a:pt x="23399" y="26284"/>
                  </a:cubicBezTo>
                  <a:cubicBezTo>
                    <a:pt x="23729" y="26460"/>
                    <a:pt x="24097" y="27811"/>
                    <a:pt x="24251" y="28072"/>
                  </a:cubicBezTo>
                  <a:cubicBezTo>
                    <a:pt x="24404" y="28333"/>
                    <a:pt x="24780" y="28556"/>
                    <a:pt x="25171" y="28732"/>
                  </a:cubicBezTo>
                  <a:cubicBezTo>
                    <a:pt x="25563" y="28901"/>
                    <a:pt x="25939" y="28970"/>
                    <a:pt x="25893" y="29208"/>
                  </a:cubicBezTo>
                  <a:cubicBezTo>
                    <a:pt x="25847" y="29446"/>
                    <a:pt x="25693" y="29845"/>
                    <a:pt x="25762" y="30037"/>
                  </a:cubicBezTo>
                  <a:cubicBezTo>
                    <a:pt x="25824" y="30236"/>
                    <a:pt x="26346" y="31042"/>
                    <a:pt x="26614" y="31218"/>
                  </a:cubicBezTo>
                  <a:cubicBezTo>
                    <a:pt x="26875" y="31395"/>
                    <a:pt x="27159" y="31917"/>
                    <a:pt x="27397" y="32070"/>
                  </a:cubicBezTo>
                  <a:cubicBezTo>
                    <a:pt x="27642" y="32224"/>
                    <a:pt x="27635" y="32707"/>
                    <a:pt x="27880" y="32991"/>
                  </a:cubicBezTo>
                  <a:cubicBezTo>
                    <a:pt x="28118" y="33275"/>
                    <a:pt x="27942" y="33490"/>
                    <a:pt x="28249" y="33643"/>
                  </a:cubicBezTo>
                  <a:cubicBezTo>
                    <a:pt x="28556" y="33797"/>
                    <a:pt x="29323" y="34257"/>
                    <a:pt x="29584" y="34296"/>
                  </a:cubicBezTo>
                  <a:cubicBezTo>
                    <a:pt x="29845" y="34342"/>
                    <a:pt x="29868" y="34234"/>
                    <a:pt x="30413" y="34541"/>
                  </a:cubicBezTo>
                  <a:cubicBezTo>
                    <a:pt x="30950" y="34841"/>
                    <a:pt x="31963" y="35240"/>
                    <a:pt x="32093" y="35432"/>
                  </a:cubicBezTo>
                  <a:cubicBezTo>
                    <a:pt x="32203" y="35599"/>
                    <a:pt x="32697" y="35669"/>
                    <a:pt x="33007" y="35669"/>
                  </a:cubicBezTo>
                  <a:cubicBezTo>
                    <a:pt x="33066" y="35669"/>
                    <a:pt x="33118" y="35667"/>
                    <a:pt x="33160" y="35662"/>
                  </a:cubicBezTo>
                  <a:cubicBezTo>
                    <a:pt x="33376" y="35637"/>
                    <a:pt x="33641" y="35494"/>
                    <a:pt x="33916" y="35494"/>
                  </a:cubicBezTo>
                  <a:cubicBezTo>
                    <a:pt x="33983" y="35494"/>
                    <a:pt x="34051" y="35502"/>
                    <a:pt x="34119" y="35524"/>
                  </a:cubicBezTo>
                  <a:cubicBezTo>
                    <a:pt x="34472" y="35631"/>
                    <a:pt x="35040" y="36268"/>
                    <a:pt x="35301" y="36398"/>
                  </a:cubicBezTo>
                  <a:cubicBezTo>
                    <a:pt x="35542" y="36519"/>
                    <a:pt x="35548" y="36882"/>
                    <a:pt x="35856" y="36882"/>
                  </a:cubicBezTo>
                  <a:cubicBezTo>
                    <a:pt x="35881" y="36882"/>
                    <a:pt x="35908" y="36880"/>
                    <a:pt x="35938" y="36874"/>
                  </a:cubicBezTo>
                  <a:cubicBezTo>
                    <a:pt x="36337" y="36790"/>
                    <a:pt x="36729" y="36659"/>
                    <a:pt x="37097" y="36483"/>
                  </a:cubicBezTo>
                  <a:cubicBezTo>
                    <a:pt x="37130" y="36467"/>
                    <a:pt x="37181" y="36460"/>
                    <a:pt x="37244" y="36460"/>
                  </a:cubicBezTo>
                  <a:cubicBezTo>
                    <a:pt x="37595" y="36460"/>
                    <a:pt x="38317" y="36675"/>
                    <a:pt x="38317" y="36675"/>
                  </a:cubicBezTo>
                  <a:lnTo>
                    <a:pt x="383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42863" dist="28575" dir="648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6"/>
            <p:cNvSpPr/>
            <p:nvPr/>
          </p:nvSpPr>
          <p:spPr>
            <a:xfrm>
              <a:off x="7366570" y="159999"/>
              <a:ext cx="1656234" cy="1553708"/>
            </a:xfrm>
            <a:custGeom>
              <a:avLst/>
              <a:gdLst/>
              <a:ahLst/>
              <a:cxnLst/>
              <a:rect l="l" t="t" r="r" b="b"/>
              <a:pathLst>
                <a:path w="38011" h="35658" extrusionOk="0">
                  <a:moveTo>
                    <a:pt x="676" y="0"/>
                  </a:moveTo>
                  <a:cubicBezTo>
                    <a:pt x="960" y="767"/>
                    <a:pt x="1328" y="1757"/>
                    <a:pt x="1443" y="1995"/>
                  </a:cubicBezTo>
                  <a:cubicBezTo>
                    <a:pt x="1635" y="2387"/>
                    <a:pt x="0" y="4743"/>
                    <a:pt x="323" y="4942"/>
                  </a:cubicBezTo>
                  <a:cubicBezTo>
                    <a:pt x="653" y="5134"/>
                    <a:pt x="1213" y="6776"/>
                    <a:pt x="1458" y="7298"/>
                  </a:cubicBezTo>
                  <a:cubicBezTo>
                    <a:pt x="1704" y="7820"/>
                    <a:pt x="1704" y="12348"/>
                    <a:pt x="2034" y="12739"/>
                  </a:cubicBezTo>
                  <a:cubicBezTo>
                    <a:pt x="2364" y="13131"/>
                    <a:pt x="5633" y="13131"/>
                    <a:pt x="6224" y="13660"/>
                  </a:cubicBezTo>
                  <a:cubicBezTo>
                    <a:pt x="6815" y="14182"/>
                    <a:pt x="8189" y="15556"/>
                    <a:pt x="8588" y="16016"/>
                  </a:cubicBezTo>
                  <a:cubicBezTo>
                    <a:pt x="8979" y="16476"/>
                    <a:pt x="9961" y="17459"/>
                    <a:pt x="10023" y="17789"/>
                  </a:cubicBezTo>
                  <a:cubicBezTo>
                    <a:pt x="10084" y="18119"/>
                    <a:pt x="10153" y="19492"/>
                    <a:pt x="10614" y="20145"/>
                  </a:cubicBezTo>
                  <a:cubicBezTo>
                    <a:pt x="11074" y="20797"/>
                    <a:pt x="12248" y="22961"/>
                    <a:pt x="12970" y="23752"/>
                  </a:cubicBezTo>
                  <a:cubicBezTo>
                    <a:pt x="13691" y="24534"/>
                    <a:pt x="14090" y="25187"/>
                    <a:pt x="14942" y="25256"/>
                  </a:cubicBezTo>
                  <a:cubicBezTo>
                    <a:pt x="15003" y="25261"/>
                    <a:pt x="15077" y="25263"/>
                    <a:pt x="15161" y="25263"/>
                  </a:cubicBezTo>
                  <a:cubicBezTo>
                    <a:pt x="15889" y="25263"/>
                    <a:pt x="17412" y="25096"/>
                    <a:pt x="18703" y="25096"/>
                  </a:cubicBezTo>
                  <a:cubicBezTo>
                    <a:pt x="19336" y="25096"/>
                    <a:pt x="19913" y="25136"/>
                    <a:pt x="20314" y="25256"/>
                  </a:cubicBezTo>
                  <a:cubicBezTo>
                    <a:pt x="21618" y="25647"/>
                    <a:pt x="23521" y="25647"/>
                    <a:pt x="23982" y="26046"/>
                  </a:cubicBezTo>
                  <a:cubicBezTo>
                    <a:pt x="24442" y="26437"/>
                    <a:pt x="26867" y="30106"/>
                    <a:pt x="27320" y="30566"/>
                  </a:cubicBezTo>
                  <a:cubicBezTo>
                    <a:pt x="27781" y="31027"/>
                    <a:pt x="28371" y="32922"/>
                    <a:pt x="28893" y="33452"/>
                  </a:cubicBezTo>
                  <a:cubicBezTo>
                    <a:pt x="29397" y="33948"/>
                    <a:pt x="31442" y="34500"/>
                    <a:pt x="32882" y="34500"/>
                  </a:cubicBezTo>
                  <a:cubicBezTo>
                    <a:pt x="32956" y="34500"/>
                    <a:pt x="33028" y="34498"/>
                    <a:pt x="33099" y="34495"/>
                  </a:cubicBezTo>
                  <a:cubicBezTo>
                    <a:pt x="33154" y="34493"/>
                    <a:pt x="33210" y="34491"/>
                    <a:pt x="33264" y="34491"/>
                  </a:cubicBezTo>
                  <a:cubicBezTo>
                    <a:pt x="34624" y="34491"/>
                    <a:pt x="35736" y="35288"/>
                    <a:pt x="36237" y="35539"/>
                  </a:cubicBezTo>
                  <a:cubicBezTo>
                    <a:pt x="36412" y="35628"/>
                    <a:pt x="36763" y="35658"/>
                    <a:pt x="37154" y="35658"/>
                  </a:cubicBezTo>
                  <a:cubicBezTo>
                    <a:pt x="37436" y="35658"/>
                    <a:pt x="37738" y="35643"/>
                    <a:pt x="38010" y="35623"/>
                  </a:cubicBezTo>
                  <a:lnTo>
                    <a:pt x="380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6"/>
            <p:cNvSpPr/>
            <p:nvPr/>
          </p:nvSpPr>
          <p:spPr>
            <a:xfrm>
              <a:off x="8181095" y="153638"/>
              <a:ext cx="530364" cy="642694"/>
            </a:xfrm>
            <a:custGeom>
              <a:avLst/>
              <a:gdLst/>
              <a:ahLst/>
              <a:cxnLst/>
              <a:rect l="l" t="t" r="r" b="b"/>
              <a:pathLst>
                <a:path w="12172" h="14750" extrusionOk="0">
                  <a:moveTo>
                    <a:pt x="0" y="0"/>
                  </a:moveTo>
                  <a:lnTo>
                    <a:pt x="0" y="14750"/>
                  </a:lnTo>
                  <a:lnTo>
                    <a:pt x="12172" y="14750"/>
                  </a:lnTo>
                  <a:lnTo>
                    <a:pt x="12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6"/>
            <p:cNvSpPr/>
            <p:nvPr/>
          </p:nvSpPr>
          <p:spPr>
            <a:xfrm>
              <a:off x="8269023" y="59000"/>
              <a:ext cx="177602" cy="430714"/>
            </a:xfrm>
            <a:custGeom>
              <a:avLst/>
              <a:gdLst/>
              <a:ahLst/>
              <a:cxnLst/>
              <a:rect l="l" t="t" r="r" b="b"/>
              <a:pathLst>
                <a:path w="4076" h="9885" extrusionOk="0">
                  <a:moveTo>
                    <a:pt x="2034" y="0"/>
                  </a:moveTo>
                  <a:cubicBezTo>
                    <a:pt x="914" y="0"/>
                    <a:pt x="1" y="914"/>
                    <a:pt x="1" y="2042"/>
                  </a:cubicBezTo>
                  <a:lnTo>
                    <a:pt x="1" y="2303"/>
                  </a:lnTo>
                  <a:lnTo>
                    <a:pt x="453" y="2303"/>
                  </a:lnTo>
                  <a:lnTo>
                    <a:pt x="453" y="2042"/>
                  </a:lnTo>
                  <a:cubicBezTo>
                    <a:pt x="477" y="1182"/>
                    <a:pt x="1175" y="499"/>
                    <a:pt x="2034" y="499"/>
                  </a:cubicBezTo>
                  <a:cubicBezTo>
                    <a:pt x="2894" y="499"/>
                    <a:pt x="3592" y="1182"/>
                    <a:pt x="3615" y="2042"/>
                  </a:cubicBezTo>
                  <a:lnTo>
                    <a:pt x="3615" y="8603"/>
                  </a:lnTo>
                  <a:cubicBezTo>
                    <a:pt x="3615" y="9056"/>
                    <a:pt x="3247" y="9424"/>
                    <a:pt x="2794" y="9424"/>
                  </a:cubicBezTo>
                  <a:lnTo>
                    <a:pt x="2587" y="9424"/>
                  </a:lnTo>
                  <a:cubicBezTo>
                    <a:pt x="2134" y="9424"/>
                    <a:pt x="1766" y="9056"/>
                    <a:pt x="1766" y="8603"/>
                  </a:cubicBezTo>
                  <a:lnTo>
                    <a:pt x="1766" y="2955"/>
                  </a:lnTo>
                  <a:cubicBezTo>
                    <a:pt x="1766" y="2802"/>
                    <a:pt x="1651" y="2725"/>
                    <a:pt x="1536" y="2725"/>
                  </a:cubicBezTo>
                  <a:cubicBezTo>
                    <a:pt x="1420" y="2725"/>
                    <a:pt x="1305" y="2802"/>
                    <a:pt x="1305" y="2955"/>
                  </a:cubicBezTo>
                  <a:lnTo>
                    <a:pt x="1305" y="8603"/>
                  </a:lnTo>
                  <a:cubicBezTo>
                    <a:pt x="1305" y="9309"/>
                    <a:pt x="1881" y="9885"/>
                    <a:pt x="2587" y="9885"/>
                  </a:cubicBezTo>
                  <a:lnTo>
                    <a:pt x="2794" y="9885"/>
                  </a:lnTo>
                  <a:cubicBezTo>
                    <a:pt x="3500" y="9877"/>
                    <a:pt x="4068" y="9309"/>
                    <a:pt x="4076" y="8603"/>
                  </a:cubicBezTo>
                  <a:lnTo>
                    <a:pt x="4076" y="2042"/>
                  </a:lnTo>
                  <a:cubicBezTo>
                    <a:pt x="4068" y="914"/>
                    <a:pt x="3162" y="0"/>
                    <a:pt x="2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6" name="Google Shape;1876;p36"/>
            <p:cNvGrpSpPr/>
            <p:nvPr/>
          </p:nvGrpSpPr>
          <p:grpSpPr>
            <a:xfrm rot="2439396">
              <a:off x="8425906" y="939816"/>
              <a:ext cx="689353" cy="511597"/>
              <a:chOff x="5106686" y="4206941"/>
              <a:chExt cx="689379" cy="511616"/>
            </a:xfrm>
          </p:grpSpPr>
          <p:sp>
            <p:nvSpPr>
              <p:cNvPr id="1877" name="Google Shape;1877;p36"/>
              <p:cNvSpPr/>
              <p:nvPr/>
            </p:nvSpPr>
            <p:spPr>
              <a:xfrm>
                <a:off x="5106686" y="4206941"/>
                <a:ext cx="689379" cy="511616"/>
              </a:xfrm>
              <a:custGeom>
                <a:avLst/>
                <a:gdLst/>
                <a:ahLst/>
                <a:cxnLst/>
                <a:rect l="l" t="t" r="r" b="b"/>
                <a:pathLst>
                  <a:path w="12088" h="8971" extrusionOk="0">
                    <a:moveTo>
                      <a:pt x="5288" y="3823"/>
                    </a:moveTo>
                    <a:lnTo>
                      <a:pt x="5288" y="3823"/>
                    </a:lnTo>
                    <a:cubicBezTo>
                      <a:pt x="5289" y="3823"/>
                      <a:pt x="5488" y="3930"/>
                      <a:pt x="5795" y="4076"/>
                    </a:cubicBezTo>
                    <a:lnTo>
                      <a:pt x="6040" y="4191"/>
                    </a:lnTo>
                    <a:cubicBezTo>
                      <a:pt x="6125" y="4237"/>
                      <a:pt x="6217" y="4275"/>
                      <a:pt x="6317" y="4314"/>
                    </a:cubicBezTo>
                    <a:cubicBezTo>
                      <a:pt x="6509" y="4398"/>
                      <a:pt x="6723" y="4475"/>
                      <a:pt x="6938" y="4552"/>
                    </a:cubicBezTo>
                    <a:cubicBezTo>
                      <a:pt x="7146" y="4621"/>
                      <a:pt x="7368" y="4690"/>
                      <a:pt x="7568" y="4744"/>
                    </a:cubicBezTo>
                    <a:cubicBezTo>
                      <a:pt x="7675" y="4767"/>
                      <a:pt x="7775" y="4790"/>
                      <a:pt x="7867" y="4805"/>
                    </a:cubicBezTo>
                    <a:cubicBezTo>
                      <a:pt x="7945" y="4824"/>
                      <a:pt x="8022" y="4838"/>
                      <a:pt x="8095" y="4851"/>
                    </a:cubicBezTo>
                    <a:lnTo>
                      <a:pt x="8095" y="4851"/>
                    </a:lnTo>
                    <a:cubicBezTo>
                      <a:pt x="8028" y="4846"/>
                      <a:pt x="7957" y="4839"/>
                      <a:pt x="7882" y="4828"/>
                    </a:cubicBezTo>
                    <a:cubicBezTo>
                      <a:pt x="7767" y="4813"/>
                      <a:pt x="7652" y="4797"/>
                      <a:pt x="7537" y="4774"/>
                    </a:cubicBezTo>
                    <a:cubicBezTo>
                      <a:pt x="7299" y="4736"/>
                      <a:pt x="7046" y="4682"/>
                      <a:pt x="6793" y="4621"/>
                    </a:cubicBezTo>
                    <a:cubicBezTo>
                      <a:pt x="6539" y="4552"/>
                      <a:pt x="6301" y="4475"/>
                      <a:pt x="6071" y="4391"/>
                    </a:cubicBezTo>
                    <a:cubicBezTo>
                      <a:pt x="5841" y="4314"/>
                      <a:pt x="5634" y="4229"/>
                      <a:pt x="5450" y="4153"/>
                    </a:cubicBezTo>
                    <a:cubicBezTo>
                      <a:pt x="5273" y="4076"/>
                      <a:pt x="5127" y="4014"/>
                      <a:pt x="5027" y="3961"/>
                    </a:cubicBezTo>
                    <a:lnTo>
                      <a:pt x="4866" y="3884"/>
                    </a:lnTo>
                    <a:lnTo>
                      <a:pt x="4866" y="3892"/>
                    </a:lnTo>
                    <a:lnTo>
                      <a:pt x="5020" y="3984"/>
                    </a:lnTo>
                    <a:cubicBezTo>
                      <a:pt x="5066" y="4007"/>
                      <a:pt x="5127" y="4045"/>
                      <a:pt x="5196" y="4076"/>
                    </a:cubicBezTo>
                    <a:cubicBezTo>
                      <a:pt x="5273" y="4114"/>
                      <a:pt x="5350" y="4153"/>
                      <a:pt x="5434" y="4191"/>
                    </a:cubicBezTo>
                    <a:cubicBezTo>
                      <a:pt x="5526" y="4229"/>
                      <a:pt x="5618" y="4275"/>
                      <a:pt x="5726" y="4321"/>
                    </a:cubicBezTo>
                    <a:cubicBezTo>
                      <a:pt x="5826" y="4368"/>
                      <a:pt x="5941" y="4406"/>
                      <a:pt x="6056" y="4444"/>
                    </a:cubicBezTo>
                    <a:cubicBezTo>
                      <a:pt x="6163" y="4490"/>
                      <a:pt x="6286" y="4529"/>
                      <a:pt x="6409" y="4559"/>
                    </a:cubicBezTo>
                    <a:cubicBezTo>
                      <a:pt x="6532" y="4590"/>
                      <a:pt x="6662" y="4628"/>
                      <a:pt x="6785" y="4659"/>
                    </a:cubicBezTo>
                    <a:cubicBezTo>
                      <a:pt x="7038" y="4713"/>
                      <a:pt x="7291" y="4767"/>
                      <a:pt x="7529" y="4805"/>
                    </a:cubicBezTo>
                    <a:cubicBezTo>
                      <a:pt x="7652" y="4820"/>
                      <a:pt x="7767" y="4836"/>
                      <a:pt x="7882" y="4851"/>
                    </a:cubicBezTo>
                    <a:cubicBezTo>
                      <a:pt x="7990" y="4859"/>
                      <a:pt x="8097" y="4866"/>
                      <a:pt x="8189" y="4874"/>
                    </a:cubicBezTo>
                    <a:cubicBezTo>
                      <a:pt x="8286" y="4879"/>
                      <a:pt x="8373" y="4884"/>
                      <a:pt x="8450" y="4887"/>
                    </a:cubicBezTo>
                    <a:lnTo>
                      <a:pt x="8450" y="4887"/>
                    </a:lnTo>
                    <a:cubicBezTo>
                      <a:pt x="8424" y="4884"/>
                      <a:pt x="8396" y="4879"/>
                      <a:pt x="8366" y="4874"/>
                    </a:cubicBezTo>
                    <a:cubicBezTo>
                      <a:pt x="8297" y="4866"/>
                      <a:pt x="8220" y="4851"/>
                      <a:pt x="8135" y="4836"/>
                    </a:cubicBezTo>
                    <a:cubicBezTo>
                      <a:pt x="8051" y="4820"/>
                      <a:pt x="7967" y="4805"/>
                      <a:pt x="7867" y="4782"/>
                    </a:cubicBezTo>
                    <a:cubicBezTo>
                      <a:pt x="7775" y="4767"/>
                      <a:pt x="7675" y="4736"/>
                      <a:pt x="7575" y="4713"/>
                    </a:cubicBezTo>
                    <a:cubicBezTo>
                      <a:pt x="7376" y="4659"/>
                      <a:pt x="7161" y="4582"/>
                      <a:pt x="6946" y="4506"/>
                    </a:cubicBezTo>
                    <a:cubicBezTo>
                      <a:pt x="6532" y="4352"/>
                      <a:pt x="6117" y="4168"/>
                      <a:pt x="5810" y="4038"/>
                    </a:cubicBezTo>
                    <a:cubicBezTo>
                      <a:pt x="5496" y="3907"/>
                      <a:pt x="5289" y="3823"/>
                      <a:pt x="5288" y="3823"/>
                    </a:cubicBezTo>
                    <a:close/>
                    <a:moveTo>
                      <a:pt x="8450" y="4887"/>
                    </a:moveTo>
                    <a:lnTo>
                      <a:pt x="8450" y="4887"/>
                    </a:lnTo>
                    <a:cubicBezTo>
                      <a:pt x="8463" y="4888"/>
                      <a:pt x="8476" y="4889"/>
                      <a:pt x="8489" y="4889"/>
                    </a:cubicBezTo>
                    <a:lnTo>
                      <a:pt x="8538" y="4892"/>
                    </a:lnTo>
                    <a:lnTo>
                      <a:pt x="8538" y="4892"/>
                    </a:lnTo>
                    <a:cubicBezTo>
                      <a:pt x="8550" y="4891"/>
                      <a:pt x="8562" y="4890"/>
                      <a:pt x="8573" y="4889"/>
                    </a:cubicBezTo>
                    <a:lnTo>
                      <a:pt x="8558" y="4889"/>
                    </a:lnTo>
                    <a:cubicBezTo>
                      <a:pt x="8524" y="4889"/>
                      <a:pt x="8488" y="4888"/>
                      <a:pt x="8450" y="4887"/>
                    </a:cubicBezTo>
                    <a:close/>
                    <a:moveTo>
                      <a:pt x="2495" y="223"/>
                    </a:moveTo>
                    <a:lnTo>
                      <a:pt x="2825" y="316"/>
                    </a:lnTo>
                    <a:cubicBezTo>
                      <a:pt x="4490" y="745"/>
                      <a:pt x="7268" y="1474"/>
                      <a:pt x="8811" y="4874"/>
                    </a:cubicBezTo>
                    <a:cubicBezTo>
                      <a:pt x="8780" y="4889"/>
                      <a:pt x="8734" y="4889"/>
                      <a:pt x="8688" y="4897"/>
                    </a:cubicBezTo>
                    <a:lnTo>
                      <a:pt x="8657" y="4897"/>
                    </a:lnTo>
                    <a:lnTo>
                      <a:pt x="8538" y="4892"/>
                    </a:lnTo>
                    <a:lnTo>
                      <a:pt x="8538" y="4892"/>
                    </a:lnTo>
                    <a:cubicBezTo>
                      <a:pt x="8414" y="4899"/>
                      <a:pt x="8263" y="4905"/>
                      <a:pt x="8090" y="4905"/>
                    </a:cubicBezTo>
                    <a:cubicBezTo>
                      <a:pt x="6944" y="4905"/>
                      <a:pt x="4867" y="4649"/>
                      <a:pt x="3853" y="2963"/>
                    </a:cubicBezTo>
                    <a:cubicBezTo>
                      <a:pt x="3661" y="2556"/>
                      <a:pt x="3485" y="2180"/>
                      <a:pt x="3339" y="1843"/>
                    </a:cubicBezTo>
                    <a:cubicBezTo>
                      <a:pt x="3009" y="1121"/>
                      <a:pt x="2764" y="576"/>
                      <a:pt x="2495" y="223"/>
                    </a:cubicBezTo>
                    <a:close/>
                    <a:moveTo>
                      <a:pt x="5164" y="6321"/>
                    </a:moveTo>
                    <a:cubicBezTo>
                      <a:pt x="6550" y="6321"/>
                      <a:pt x="7910" y="6628"/>
                      <a:pt x="8496" y="6777"/>
                    </a:cubicBezTo>
                    <a:lnTo>
                      <a:pt x="8435" y="6793"/>
                    </a:lnTo>
                    <a:cubicBezTo>
                      <a:pt x="8335" y="6777"/>
                      <a:pt x="8135" y="6754"/>
                      <a:pt x="7882" y="6731"/>
                    </a:cubicBezTo>
                    <a:cubicBezTo>
                      <a:pt x="7506" y="6700"/>
                      <a:pt x="7007" y="6670"/>
                      <a:pt x="6509" y="6662"/>
                    </a:cubicBezTo>
                    <a:cubicBezTo>
                      <a:pt x="6255" y="6662"/>
                      <a:pt x="6002" y="6662"/>
                      <a:pt x="5764" y="6670"/>
                    </a:cubicBezTo>
                    <a:cubicBezTo>
                      <a:pt x="5649" y="6677"/>
                      <a:pt x="5534" y="6677"/>
                      <a:pt x="5427" y="6685"/>
                    </a:cubicBezTo>
                    <a:lnTo>
                      <a:pt x="5127" y="6708"/>
                    </a:lnTo>
                    <a:cubicBezTo>
                      <a:pt x="4935" y="6731"/>
                      <a:pt x="4782" y="6746"/>
                      <a:pt x="4674" y="6762"/>
                    </a:cubicBezTo>
                    <a:lnTo>
                      <a:pt x="4506" y="6785"/>
                    </a:lnTo>
                    <a:lnTo>
                      <a:pt x="4506" y="6793"/>
                    </a:lnTo>
                    <a:lnTo>
                      <a:pt x="5127" y="6762"/>
                    </a:lnTo>
                    <a:cubicBezTo>
                      <a:pt x="5503" y="6739"/>
                      <a:pt x="6002" y="6716"/>
                      <a:pt x="6501" y="6708"/>
                    </a:cubicBezTo>
                    <a:cubicBezTo>
                      <a:pt x="7007" y="6708"/>
                      <a:pt x="7506" y="6731"/>
                      <a:pt x="7882" y="6754"/>
                    </a:cubicBezTo>
                    <a:cubicBezTo>
                      <a:pt x="8112" y="6770"/>
                      <a:pt x="8297" y="6785"/>
                      <a:pt x="8404" y="6793"/>
                    </a:cubicBezTo>
                    <a:cubicBezTo>
                      <a:pt x="8304" y="6808"/>
                      <a:pt x="8182" y="6831"/>
                      <a:pt x="8028" y="6854"/>
                    </a:cubicBezTo>
                    <a:cubicBezTo>
                      <a:pt x="7713" y="6892"/>
                      <a:pt x="7284" y="6946"/>
                      <a:pt x="6862" y="6969"/>
                    </a:cubicBezTo>
                    <a:cubicBezTo>
                      <a:pt x="6440" y="7000"/>
                      <a:pt x="6010" y="7007"/>
                      <a:pt x="5687" y="7023"/>
                    </a:cubicBezTo>
                    <a:lnTo>
                      <a:pt x="5158" y="7038"/>
                    </a:lnTo>
                    <a:lnTo>
                      <a:pt x="5158" y="7046"/>
                    </a:lnTo>
                    <a:lnTo>
                      <a:pt x="5304" y="7053"/>
                    </a:lnTo>
                    <a:cubicBezTo>
                      <a:pt x="5404" y="7061"/>
                      <a:pt x="5534" y="7069"/>
                      <a:pt x="5687" y="7069"/>
                    </a:cubicBezTo>
                    <a:lnTo>
                      <a:pt x="5948" y="7069"/>
                    </a:lnTo>
                    <a:cubicBezTo>
                      <a:pt x="6040" y="7069"/>
                      <a:pt x="6140" y="7069"/>
                      <a:pt x="6232" y="7061"/>
                    </a:cubicBezTo>
                    <a:cubicBezTo>
                      <a:pt x="6440" y="7053"/>
                      <a:pt x="6647" y="7038"/>
                      <a:pt x="6862" y="7015"/>
                    </a:cubicBezTo>
                    <a:cubicBezTo>
                      <a:pt x="7291" y="6977"/>
                      <a:pt x="7713" y="6923"/>
                      <a:pt x="8028" y="6869"/>
                    </a:cubicBezTo>
                    <a:cubicBezTo>
                      <a:pt x="8205" y="6839"/>
                      <a:pt x="8343" y="6816"/>
                      <a:pt x="8435" y="6800"/>
                    </a:cubicBezTo>
                    <a:lnTo>
                      <a:pt x="8504" y="6808"/>
                    </a:lnTo>
                    <a:lnTo>
                      <a:pt x="8504" y="6800"/>
                    </a:lnTo>
                    <a:lnTo>
                      <a:pt x="8458" y="6793"/>
                    </a:lnTo>
                    <a:lnTo>
                      <a:pt x="8504" y="6785"/>
                    </a:lnTo>
                    <a:lnTo>
                      <a:pt x="8665" y="6823"/>
                    </a:lnTo>
                    <a:lnTo>
                      <a:pt x="8519" y="6869"/>
                    </a:lnTo>
                    <a:cubicBezTo>
                      <a:pt x="8366" y="6915"/>
                      <a:pt x="8135" y="6977"/>
                      <a:pt x="7859" y="7046"/>
                    </a:cubicBezTo>
                    <a:cubicBezTo>
                      <a:pt x="7729" y="7076"/>
                      <a:pt x="7575" y="7115"/>
                      <a:pt x="7422" y="7146"/>
                    </a:cubicBezTo>
                    <a:cubicBezTo>
                      <a:pt x="7261" y="7184"/>
                      <a:pt x="7092" y="7215"/>
                      <a:pt x="6923" y="7253"/>
                    </a:cubicBezTo>
                    <a:cubicBezTo>
                      <a:pt x="6578" y="7314"/>
                      <a:pt x="6209" y="7376"/>
                      <a:pt x="5833" y="7422"/>
                    </a:cubicBezTo>
                    <a:cubicBezTo>
                      <a:pt x="5465" y="7468"/>
                      <a:pt x="5089" y="7499"/>
                      <a:pt x="4736" y="7522"/>
                    </a:cubicBezTo>
                    <a:cubicBezTo>
                      <a:pt x="4391" y="7537"/>
                      <a:pt x="4061" y="7568"/>
                      <a:pt x="3777" y="7575"/>
                    </a:cubicBezTo>
                    <a:cubicBezTo>
                      <a:pt x="3638" y="7575"/>
                      <a:pt x="3508" y="7583"/>
                      <a:pt x="3393" y="7583"/>
                    </a:cubicBezTo>
                    <a:lnTo>
                      <a:pt x="3101" y="7591"/>
                    </a:lnTo>
                    <a:lnTo>
                      <a:pt x="2840" y="7598"/>
                    </a:lnTo>
                    <a:lnTo>
                      <a:pt x="2840" y="7614"/>
                    </a:lnTo>
                    <a:lnTo>
                      <a:pt x="3101" y="7637"/>
                    </a:lnTo>
                    <a:cubicBezTo>
                      <a:pt x="3178" y="7644"/>
                      <a:pt x="3278" y="7652"/>
                      <a:pt x="3393" y="7652"/>
                    </a:cubicBezTo>
                    <a:cubicBezTo>
                      <a:pt x="3508" y="7660"/>
                      <a:pt x="3638" y="7667"/>
                      <a:pt x="3777" y="7667"/>
                    </a:cubicBezTo>
                    <a:lnTo>
                      <a:pt x="4237" y="7667"/>
                    </a:lnTo>
                    <a:cubicBezTo>
                      <a:pt x="4398" y="7667"/>
                      <a:pt x="4567" y="7652"/>
                      <a:pt x="4744" y="7644"/>
                    </a:cubicBezTo>
                    <a:cubicBezTo>
                      <a:pt x="4928" y="7637"/>
                      <a:pt x="5104" y="7614"/>
                      <a:pt x="5288" y="7591"/>
                    </a:cubicBezTo>
                    <a:cubicBezTo>
                      <a:pt x="5473" y="7568"/>
                      <a:pt x="5664" y="7545"/>
                      <a:pt x="5849" y="7514"/>
                    </a:cubicBezTo>
                    <a:cubicBezTo>
                      <a:pt x="6217" y="7460"/>
                      <a:pt x="6593" y="7391"/>
                      <a:pt x="6938" y="7314"/>
                    </a:cubicBezTo>
                    <a:cubicBezTo>
                      <a:pt x="7107" y="7276"/>
                      <a:pt x="7276" y="7245"/>
                      <a:pt x="7429" y="7199"/>
                    </a:cubicBezTo>
                    <a:cubicBezTo>
                      <a:pt x="7591" y="7161"/>
                      <a:pt x="7736" y="7123"/>
                      <a:pt x="7875" y="7084"/>
                    </a:cubicBezTo>
                    <a:cubicBezTo>
                      <a:pt x="8143" y="7007"/>
                      <a:pt x="8373" y="6938"/>
                      <a:pt x="8527" y="6885"/>
                    </a:cubicBezTo>
                    <a:lnTo>
                      <a:pt x="8688" y="6831"/>
                    </a:lnTo>
                    <a:lnTo>
                      <a:pt x="8703" y="6831"/>
                    </a:lnTo>
                    <a:cubicBezTo>
                      <a:pt x="8673" y="6885"/>
                      <a:pt x="8642" y="6923"/>
                      <a:pt x="8611" y="6969"/>
                    </a:cubicBezTo>
                    <a:lnTo>
                      <a:pt x="8489" y="7069"/>
                    </a:lnTo>
                    <a:cubicBezTo>
                      <a:pt x="8412" y="7130"/>
                      <a:pt x="8289" y="7222"/>
                      <a:pt x="8143" y="7314"/>
                    </a:cubicBezTo>
                    <a:cubicBezTo>
                      <a:pt x="8074" y="7368"/>
                      <a:pt x="7990" y="7414"/>
                      <a:pt x="7905" y="7468"/>
                    </a:cubicBezTo>
                    <a:cubicBezTo>
                      <a:pt x="7821" y="7529"/>
                      <a:pt x="7729" y="7575"/>
                      <a:pt x="7629" y="7629"/>
                    </a:cubicBezTo>
                    <a:cubicBezTo>
                      <a:pt x="7437" y="7736"/>
                      <a:pt x="7222" y="7836"/>
                      <a:pt x="7007" y="7928"/>
                    </a:cubicBezTo>
                    <a:cubicBezTo>
                      <a:pt x="6793" y="8028"/>
                      <a:pt x="6570" y="8097"/>
                      <a:pt x="6363" y="8166"/>
                    </a:cubicBezTo>
                    <a:cubicBezTo>
                      <a:pt x="6156" y="8235"/>
                      <a:pt x="5956" y="8289"/>
                      <a:pt x="5787" y="8327"/>
                    </a:cubicBezTo>
                    <a:cubicBezTo>
                      <a:pt x="5618" y="8366"/>
                      <a:pt x="5473" y="8396"/>
                      <a:pt x="5373" y="8412"/>
                    </a:cubicBezTo>
                    <a:lnTo>
                      <a:pt x="5212" y="8442"/>
                    </a:lnTo>
                    <a:lnTo>
                      <a:pt x="5212" y="8450"/>
                    </a:lnTo>
                    <a:lnTo>
                      <a:pt x="5373" y="8435"/>
                    </a:lnTo>
                    <a:cubicBezTo>
                      <a:pt x="5427" y="8435"/>
                      <a:pt x="5488" y="8419"/>
                      <a:pt x="5557" y="8412"/>
                    </a:cubicBezTo>
                    <a:cubicBezTo>
                      <a:pt x="5626" y="8404"/>
                      <a:pt x="5710" y="8389"/>
                      <a:pt x="5795" y="8373"/>
                    </a:cubicBezTo>
                    <a:cubicBezTo>
                      <a:pt x="5879" y="8350"/>
                      <a:pt x="5979" y="8335"/>
                      <a:pt x="6079" y="8312"/>
                    </a:cubicBezTo>
                    <a:cubicBezTo>
                      <a:pt x="6171" y="8289"/>
                      <a:pt x="6278" y="8251"/>
                      <a:pt x="6386" y="8220"/>
                    </a:cubicBezTo>
                    <a:cubicBezTo>
                      <a:pt x="6493" y="8189"/>
                      <a:pt x="6601" y="8151"/>
                      <a:pt x="6708" y="8112"/>
                    </a:cubicBezTo>
                    <a:cubicBezTo>
                      <a:pt x="6816" y="8066"/>
                      <a:pt x="6923" y="8020"/>
                      <a:pt x="7030" y="7974"/>
                    </a:cubicBezTo>
                    <a:cubicBezTo>
                      <a:pt x="7245" y="7882"/>
                      <a:pt x="7460" y="7767"/>
                      <a:pt x="7652" y="7660"/>
                    </a:cubicBezTo>
                    <a:cubicBezTo>
                      <a:pt x="7744" y="7606"/>
                      <a:pt x="7844" y="7552"/>
                      <a:pt x="7921" y="7491"/>
                    </a:cubicBezTo>
                    <a:cubicBezTo>
                      <a:pt x="8005" y="7437"/>
                      <a:pt x="8089" y="7383"/>
                      <a:pt x="8159" y="7330"/>
                    </a:cubicBezTo>
                    <a:cubicBezTo>
                      <a:pt x="8304" y="7230"/>
                      <a:pt x="8419" y="7138"/>
                      <a:pt x="8496" y="7076"/>
                    </a:cubicBezTo>
                    <a:lnTo>
                      <a:pt x="8596" y="6992"/>
                    </a:lnTo>
                    <a:lnTo>
                      <a:pt x="8596" y="6992"/>
                    </a:lnTo>
                    <a:cubicBezTo>
                      <a:pt x="7533" y="8396"/>
                      <a:pt x="6183" y="8847"/>
                      <a:pt x="4871" y="8847"/>
                    </a:cubicBezTo>
                    <a:cubicBezTo>
                      <a:pt x="3056" y="8847"/>
                      <a:pt x="1314" y="7984"/>
                      <a:pt x="507" y="7583"/>
                    </a:cubicBezTo>
                    <a:lnTo>
                      <a:pt x="446" y="7552"/>
                    </a:lnTo>
                    <a:cubicBezTo>
                      <a:pt x="684" y="7491"/>
                      <a:pt x="922" y="7414"/>
                      <a:pt x="1152" y="7314"/>
                    </a:cubicBezTo>
                    <a:cubicBezTo>
                      <a:pt x="1559" y="7169"/>
                      <a:pt x="2165" y="6931"/>
                      <a:pt x="3186" y="6601"/>
                    </a:cubicBezTo>
                    <a:cubicBezTo>
                      <a:pt x="3791" y="6395"/>
                      <a:pt x="4481" y="6321"/>
                      <a:pt x="5164" y="6321"/>
                    </a:cubicBezTo>
                    <a:close/>
                    <a:moveTo>
                      <a:pt x="2104" y="1"/>
                    </a:moveTo>
                    <a:lnTo>
                      <a:pt x="2272" y="170"/>
                    </a:lnTo>
                    <a:cubicBezTo>
                      <a:pt x="2579" y="484"/>
                      <a:pt x="2848" y="1083"/>
                      <a:pt x="3232" y="1904"/>
                    </a:cubicBezTo>
                    <a:cubicBezTo>
                      <a:pt x="3378" y="2242"/>
                      <a:pt x="3546" y="2618"/>
                      <a:pt x="3754" y="3032"/>
                    </a:cubicBezTo>
                    <a:cubicBezTo>
                      <a:pt x="4800" y="4782"/>
                      <a:pt x="6950" y="5036"/>
                      <a:pt x="8115" y="5036"/>
                    </a:cubicBezTo>
                    <a:cubicBezTo>
                      <a:pt x="8513" y="5036"/>
                      <a:pt x="8796" y="5007"/>
                      <a:pt x="8880" y="4997"/>
                    </a:cubicBezTo>
                    <a:cubicBezTo>
                      <a:pt x="9701" y="5710"/>
                      <a:pt x="10476" y="6340"/>
                      <a:pt x="11220" y="6900"/>
                    </a:cubicBezTo>
                    <a:cubicBezTo>
                      <a:pt x="10848" y="6765"/>
                      <a:pt x="10287" y="6607"/>
                      <a:pt x="9689" y="6607"/>
                    </a:cubicBezTo>
                    <a:cubicBezTo>
                      <a:pt x="9399" y="6607"/>
                      <a:pt x="9101" y="6644"/>
                      <a:pt x="8811" y="6739"/>
                    </a:cubicBezTo>
                    <a:cubicBezTo>
                      <a:pt x="8624" y="6684"/>
                      <a:pt x="6917" y="6204"/>
                      <a:pt x="5162" y="6204"/>
                    </a:cubicBezTo>
                    <a:cubicBezTo>
                      <a:pt x="4468" y="6204"/>
                      <a:pt x="3765" y="6279"/>
                      <a:pt x="3147" y="6486"/>
                    </a:cubicBezTo>
                    <a:cubicBezTo>
                      <a:pt x="2127" y="6823"/>
                      <a:pt x="1520" y="7053"/>
                      <a:pt x="1114" y="7199"/>
                    </a:cubicBezTo>
                    <a:cubicBezTo>
                      <a:pt x="623" y="7391"/>
                      <a:pt x="454" y="7453"/>
                      <a:pt x="239" y="7460"/>
                    </a:cubicBezTo>
                    <a:lnTo>
                      <a:pt x="1" y="7468"/>
                    </a:lnTo>
                    <a:lnTo>
                      <a:pt x="216" y="7575"/>
                    </a:lnTo>
                    <a:lnTo>
                      <a:pt x="454" y="7690"/>
                    </a:lnTo>
                    <a:cubicBezTo>
                      <a:pt x="1273" y="8096"/>
                      <a:pt x="3036" y="8971"/>
                      <a:pt x="4879" y="8971"/>
                    </a:cubicBezTo>
                    <a:cubicBezTo>
                      <a:pt x="6282" y="8971"/>
                      <a:pt x="7730" y="8463"/>
                      <a:pt x="8842" y="6854"/>
                    </a:cubicBezTo>
                    <a:cubicBezTo>
                      <a:pt x="9114" y="6765"/>
                      <a:pt x="9397" y="6730"/>
                      <a:pt x="9673" y="6730"/>
                    </a:cubicBezTo>
                    <a:cubicBezTo>
                      <a:pt x="10688" y="6730"/>
                      <a:pt x="11615" y="7201"/>
                      <a:pt x="11627" y="7207"/>
                    </a:cubicBezTo>
                    <a:cubicBezTo>
                      <a:pt x="11773" y="7314"/>
                      <a:pt x="11919" y="7414"/>
                      <a:pt x="12065" y="7522"/>
                    </a:cubicBezTo>
                    <a:cubicBezTo>
                      <a:pt x="12072" y="7476"/>
                      <a:pt x="12080" y="7437"/>
                      <a:pt x="12088" y="7391"/>
                    </a:cubicBezTo>
                    <a:cubicBezTo>
                      <a:pt x="10998" y="6616"/>
                      <a:pt x="9947" y="5780"/>
                      <a:pt x="8941" y="4897"/>
                    </a:cubicBezTo>
                    <a:cubicBezTo>
                      <a:pt x="7383" y="1398"/>
                      <a:pt x="4429" y="623"/>
                      <a:pt x="2848" y="208"/>
                    </a:cubicBezTo>
                    <a:cubicBezTo>
                      <a:pt x="2656" y="162"/>
                      <a:pt x="2480" y="116"/>
                      <a:pt x="2326" y="70"/>
                    </a:cubicBezTo>
                    <a:lnTo>
                      <a:pt x="2104" y="1"/>
                    </a:lnTo>
                    <a:close/>
                  </a:path>
                </a:pathLst>
              </a:custGeom>
              <a:solidFill>
                <a:srgbClr val="A58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36"/>
              <p:cNvSpPr/>
              <p:nvPr/>
            </p:nvSpPr>
            <p:spPr>
              <a:xfrm>
                <a:off x="5326881" y="4264314"/>
                <a:ext cx="279675" cy="221048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3876" extrusionOk="0">
                    <a:moveTo>
                      <a:pt x="177" y="1627"/>
                    </a:moveTo>
                    <a:lnTo>
                      <a:pt x="353" y="1765"/>
                    </a:lnTo>
                    <a:cubicBezTo>
                      <a:pt x="414" y="1804"/>
                      <a:pt x="483" y="1857"/>
                      <a:pt x="568" y="1911"/>
                    </a:cubicBezTo>
                    <a:cubicBezTo>
                      <a:pt x="652" y="1972"/>
                      <a:pt x="744" y="2034"/>
                      <a:pt x="844" y="2103"/>
                    </a:cubicBezTo>
                    <a:cubicBezTo>
                      <a:pt x="952" y="2180"/>
                      <a:pt x="1067" y="2241"/>
                      <a:pt x="1182" y="2318"/>
                    </a:cubicBezTo>
                    <a:cubicBezTo>
                      <a:pt x="1305" y="2395"/>
                      <a:pt x="1435" y="2464"/>
                      <a:pt x="1566" y="2540"/>
                    </a:cubicBezTo>
                    <a:cubicBezTo>
                      <a:pt x="1696" y="2617"/>
                      <a:pt x="1842" y="2686"/>
                      <a:pt x="1988" y="2755"/>
                    </a:cubicBezTo>
                    <a:cubicBezTo>
                      <a:pt x="2133" y="2832"/>
                      <a:pt x="2287" y="2901"/>
                      <a:pt x="2433" y="2970"/>
                    </a:cubicBezTo>
                    <a:cubicBezTo>
                      <a:pt x="2732" y="3108"/>
                      <a:pt x="3039" y="3239"/>
                      <a:pt x="3323" y="3346"/>
                    </a:cubicBezTo>
                    <a:cubicBezTo>
                      <a:pt x="3469" y="3408"/>
                      <a:pt x="3615" y="3461"/>
                      <a:pt x="3745" y="3507"/>
                    </a:cubicBezTo>
                    <a:cubicBezTo>
                      <a:pt x="3875" y="3553"/>
                      <a:pt x="4006" y="3599"/>
                      <a:pt x="4121" y="3638"/>
                    </a:cubicBezTo>
                    <a:cubicBezTo>
                      <a:pt x="4351" y="3715"/>
                      <a:pt x="4551" y="3776"/>
                      <a:pt x="4689" y="3814"/>
                    </a:cubicBezTo>
                    <a:lnTo>
                      <a:pt x="4855" y="3862"/>
                    </a:lnTo>
                    <a:lnTo>
                      <a:pt x="4855" y="3862"/>
                    </a:lnTo>
                    <a:lnTo>
                      <a:pt x="4697" y="3807"/>
                    </a:lnTo>
                    <a:cubicBezTo>
                      <a:pt x="4558" y="3768"/>
                      <a:pt x="4367" y="3699"/>
                      <a:pt x="4129" y="3615"/>
                    </a:cubicBezTo>
                    <a:cubicBezTo>
                      <a:pt x="3898" y="3530"/>
                      <a:pt x="3630" y="3431"/>
                      <a:pt x="3346" y="3315"/>
                    </a:cubicBezTo>
                    <a:cubicBezTo>
                      <a:pt x="3054" y="3200"/>
                      <a:pt x="2755" y="3070"/>
                      <a:pt x="2456" y="2932"/>
                    </a:cubicBezTo>
                    <a:cubicBezTo>
                      <a:pt x="2164" y="2786"/>
                      <a:pt x="1872" y="2632"/>
                      <a:pt x="1604" y="2487"/>
                    </a:cubicBezTo>
                    <a:cubicBezTo>
                      <a:pt x="1328" y="2341"/>
                      <a:pt x="1082" y="2203"/>
                      <a:pt x="867" y="2065"/>
                    </a:cubicBezTo>
                    <a:cubicBezTo>
                      <a:pt x="660" y="1934"/>
                      <a:pt x="483" y="1827"/>
                      <a:pt x="368" y="1750"/>
                    </a:cubicBezTo>
                    <a:lnTo>
                      <a:pt x="177" y="1627"/>
                    </a:lnTo>
                    <a:close/>
                    <a:moveTo>
                      <a:pt x="4855" y="3862"/>
                    </a:moveTo>
                    <a:lnTo>
                      <a:pt x="4873" y="3868"/>
                    </a:lnTo>
                    <a:lnTo>
                      <a:pt x="4873" y="3868"/>
                    </a:lnTo>
                    <a:lnTo>
                      <a:pt x="4868" y="3865"/>
                    </a:lnTo>
                    <a:lnTo>
                      <a:pt x="4868" y="3865"/>
                    </a:lnTo>
                    <a:lnTo>
                      <a:pt x="4855" y="3862"/>
                    </a:lnTo>
                    <a:close/>
                    <a:moveTo>
                      <a:pt x="8" y="0"/>
                    </a:moveTo>
                    <a:lnTo>
                      <a:pt x="0" y="8"/>
                    </a:lnTo>
                    <a:lnTo>
                      <a:pt x="192" y="192"/>
                    </a:lnTo>
                    <a:cubicBezTo>
                      <a:pt x="253" y="253"/>
                      <a:pt x="330" y="323"/>
                      <a:pt x="414" y="399"/>
                    </a:cubicBezTo>
                    <a:cubicBezTo>
                      <a:pt x="506" y="476"/>
                      <a:pt x="606" y="568"/>
                      <a:pt x="714" y="668"/>
                    </a:cubicBezTo>
                    <a:lnTo>
                      <a:pt x="1067" y="975"/>
                    </a:lnTo>
                    <a:cubicBezTo>
                      <a:pt x="1197" y="1090"/>
                      <a:pt x="1335" y="1205"/>
                      <a:pt x="1473" y="1320"/>
                    </a:cubicBezTo>
                    <a:lnTo>
                      <a:pt x="2348" y="2042"/>
                    </a:lnTo>
                    <a:cubicBezTo>
                      <a:pt x="2648" y="2287"/>
                      <a:pt x="2947" y="2533"/>
                      <a:pt x="3238" y="2755"/>
                    </a:cubicBezTo>
                    <a:cubicBezTo>
                      <a:pt x="3522" y="2978"/>
                      <a:pt x="3799" y="3177"/>
                      <a:pt x="4044" y="3338"/>
                    </a:cubicBezTo>
                    <a:cubicBezTo>
                      <a:pt x="4290" y="3500"/>
                      <a:pt x="4489" y="3622"/>
                      <a:pt x="4643" y="3707"/>
                    </a:cubicBezTo>
                    <a:lnTo>
                      <a:pt x="4804" y="3807"/>
                    </a:lnTo>
                    <a:lnTo>
                      <a:pt x="4873" y="3860"/>
                    </a:lnTo>
                    <a:cubicBezTo>
                      <a:pt x="4712" y="3776"/>
                      <a:pt x="3845" y="3331"/>
                      <a:pt x="2993" y="2855"/>
                    </a:cubicBezTo>
                    <a:lnTo>
                      <a:pt x="1696" y="2118"/>
                    </a:lnTo>
                    <a:lnTo>
                      <a:pt x="1105" y="1788"/>
                    </a:lnTo>
                    <a:lnTo>
                      <a:pt x="1105" y="1796"/>
                    </a:lnTo>
                    <a:cubicBezTo>
                      <a:pt x="1105" y="1796"/>
                      <a:pt x="1328" y="1942"/>
                      <a:pt x="1681" y="2157"/>
                    </a:cubicBezTo>
                    <a:cubicBezTo>
                      <a:pt x="1849" y="2264"/>
                      <a:pt x="2057" y="2387"/>
                      <a:pt x="2279" y="2510"/>
                    </a:cubicBezTo>
                    <a:cubicBezTo>
                      <a:pt x="2502" y="2632"/>
                      <a:pt x="2740" y="2771"/>
                      <a:pt x="2978" y="2893"/>
                    </a:cubicBezTo>
                    <a:cubicBezTo>
                      <a:pt x="3453" y="3154"/>
                      <a:pt x="3937" y="3400"/>
                      <a:pt x="4298" y="3584"/>
                    </a:cubicBezTo>
                    <a:lnTo>
                      <a:pt x="4868" y="3865"/>
                    </a:lnTo>
                    <a:lnTo>
                      <a:pt x="4868" y="3865"/>
                    </a:lnTo>
                    <a:lnTo>
                      <a:pt x="4904" y="3876"/>
                    </a:lnTo>
                    <a:lnTo>
                      <a:pt x="4881" y="3837"/>
                    </a:lnTo>
                    <a:lnTo>
                      <a:pt x="4873" y="3837"/>
                    </a:lnTo>
                    <a:lnTo>
                      <a:pt x="4888" y="3860"/>
                    </a:lnTo>
                    <a:lnTo>
                      <a:pt x="4888" y="3860"/>
                    </a:lnTo>
                    <a:lnTo>
                      <a:pt x="4842" y="3822"/>
                    </a:lnTo>
                    <a:lnTo>
                      <a:pt x="4873" y="3837"/>
                    </a:lnTo>
                    <a:lnTo>
                      <a:pt x="4873" y="3837"/>
                    </a:lnTo>
                    <a:lnTo>
                      <a:pt x="4789" y="3730"/>
                    </a:lnTo>
                    <a:cubicBezTo>
                      <a:pt x="4712" y="3622"/>
                      <a:pt x="4604" y="3477"/>
                      <a:pt x="4466" y="3308"/>
                    </a:cubicBezTo>
                    <a:cubicBezTo>
                      <a:pt x="4136" y="2886"/>
                      <a:pt x="3783" y="2487"/>
                      <a:pt x="3407" y="2103"/>
                    </a:cubicBezTo>
                    <a:cubicBezTo>
                      <a:pt x="3200" y="1896"/>
                      <a:pt x="2993" y="1696"/>
                      <a:pt x="2793" y="1512"/>
                    </a:cubicBezTo>
                    <a:cubicBezTo>
                      <a:pt x="2686" y="1420"/>
                      <a:pt x="2586" y="1336"/>
                      <a:pt x="2494" y="1251"/>
                    </a:cubicBezTo>
                    <a:cubicBezTo>
                      <a:pt x="2394" y="1174"/>
                      <a:pt x="2302" y="1098"/>
                      <a:pt x="2218" y="1036"/>
                    </a:cubicBezTo>
                    <a:cubicBezTo>
                      <a:pt x="2041" y="898"/>
                      <a:pt x="1896" y="791"/>
                      <a:pt x="1788" y="722"/>
                    </a:cubicBezTo>
                    <a:lnTo>
                      <a:pt x="1627" y="606"/>
                    </a:lnTo>
                    <a:lnTo>
                      <a:pt x="1627" y="606"/>
                    </a:lnTo>
                    <a:cubicBezTo>
                      <a:pt x="1627" y="607"/>
                      <a:pt x="1857" y="783"/>
                      <a:pt x="2187" y="1067"/>
                    </a:cubicBezTo>
                    <a:cubicBezTo>
                      <a:pt x="2525" y="1343"/>
                      <a:pt x="2962" y="1727"/>
                      <a:pt x="3377" y="2134"/>
                    </a:cubicBezTo>
                    <a:cubicBezTo>
                      <a:pt x="3584" y="2341"/>
                      <a:pt x="3783" y="2548"/>
                      <a:pt x="3968" y="2748"/>
                    </a:cubicBezTo>
                    <a:cubicBezTo>
                      <a:pt x="4152" y="2955"/>
                      <a:pt x="4321" y="3147"/>
                      <a:pt x="4451" y="3315"/>
                    </a:cubicBezTo>
                    <a:cubicBezTo>
                      <a:pt x="4589" y="3484"/>
                      <a:pt x="4704" y="3622"/>
                      <a:pt x="4781" y="3730"/>
                    </a:cubicBezTo>
                    <a:lnTo>
                      <a:pt x="4858" y="3822"/>
                    </a:lnTo>
                    <a:lnTo>
                      <a:pt x="4858" y="3822"/>
                    </a:lnTo>
                    <a:lnTo>
                      <a:pt x="4781" y="3776"/>
                    </a:lnTo>
                    <a:cubicBezTo>
                      <a:pt x="4697" y="3707"/>
                      <a:pt x="4566" y="3599"/>
                      <a:pt x="4413" y="3469"/>
                    </a:cubicBezTo>
                    <a:cubicBezTo>
                      <a:pt x="4113" y="3216"/>
                      <a:pt x="3730" y="2870"/>
                      <a:pt x="3354" y="2517"/>
                    </a:cubicBezTo>
                    <a:cubicBezTo>
                      <a:pt x="2978" y="2164"/>
                      <a:pt x="2617" y="1788"/>
                      <a:pt x="2325" y="1527"/>
                    </a:cubicBezTo>
                    <a:cubicBezTo>
                      <a:pt x="2041" y="1259"/>
                      <a:pt x="1850" y="1090"/>
                      <a:pt x="1849" y="1090"/>
                    </a:cubicBezTo>
                    <a:lnTo>
                      <a:pt x="1849" y="1090"/>
                    </a:lnTo>
                    <a:cubicBezTo>
                      <a:pt x="1850" y="1090"/>
                      <a:pt x="2018" y="1282"/>
                      <a:pt x="2295" y="1550"/>
                    </a:cubicBezTo>
                    <a:cubicBezTo>
                      <a:pt x="2433" y="1689"/>
                      <a:pt x="2586" y="1850"/>
                      <a:pt x="2763" y="2019"/>
                    </a:cubicBezTo>
                    <a:cubicBezTo>
                      <a:pt x="2939" y="2187"/>
                      <a:pt x="3131" y="2364"/>
                      <a:pt x="3323" y="2533"/>
                    </a:cubicBezTo>
                    <a:cubicBezTo>
                      <a:pt x="3707" y="2886"/>
                      <a:pt x="4090" y="3223"/>
                      <a:pt x="4397" y="3469"/>
                    </a:cubicBezTo>
                    <a:cubicBezTo>
                      <a:pt x="4520" y="3569"/>
                      <a:pt x="4628" y="3661"/>
                      <a:pt x="4712" y="3722"/>
                    </a:cubicBezTo>
                    <a:lnTo>
                      <a:pt x="4651" y="3684"/>
                    </a:lnTo>
                    <a:cubicBezTo>
                      <a:pt x="4505" y="3599"/>
                      <a:pt x="4305" y="3469"/>
                      <a:pt x="4067" y="3300"/>
                    </a:cubicBezTo>
                    <a:cubicBezTo>
                      <a:pt x="3591" y="2962"/>
                      <a:pt x="2993" y="2471"/>
                      <a:pt x="2410" y="1965"/>
                    </a:cubicBezTo>
                    <a:lnTo>
                      <a:pt x="1543" y="1220"/>
                    </a:lnTo>
                    <a:cubicBezTo>
                      <a:pt x="1404" y="1105"/>
                      <a:pt x="1274" y="990"/>
                      <a:pt x="1143" y="883"/>
                    </a:cubicBezTo>
                    <a:lnTo>
                      <a:pt x="775" y="591"/>
                    </a:lnTo>
                    <a:cubicBezTo>
                      <a:pt x="668" y="499"/>
                      <a:pt x="560" y="422"/>
                      <a:pt x="460" y="346"/>
                    </a:cubicBezTo>
                    <a:cubicBezTo>
                      <a:pt x="368" y="277"/>
                      <a:pt x="292" y="215"/>
                      <a:pt x="223" y="161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A58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6"/>
              <p:cNvSpPr/>
              <p:nvPr/>
            </p:nvSpPr>
            <p:spPr>
              <a:xfrm>
                <a:off x="5319410" y="4604844"/>
                <a:ext cx="269125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1142" extrusionOk="0">
                    <a:moveTo>
                      <a:pt x="4718" y="1"/>
                    </a:moveTo>
                    <a:cubicBezTo>
                      <a:pt x="4657" y="39"/>
                      <a:pt x="4581" y="77"/>
                      <a:pt x="4498" y="122"/>
                    </a:cubicBezTo>
                    <a:cubicBezTo>
                      <a:pt x="4405" y="161"/>
                      <a:pt x="4313" y="215"/>
                      <a:pt x="4198" y="268"/>
                    </a:cubicBezTo>
                    <a:cubicBezTo>
                      <a:pt x="4091" y="314"/>
                      <a:pt x="3976" y="368"/>
                      <a:pt x="3845" y="422"/>
                    </a:cubicBezTo>
                    <a:cubicBezTo>
                      <a:pt x="3715" y="476"/>
                      <a:pt x="3584" y="529"/>
                      <a:pt x="3446" y="583"/>
                    </a:cubicBezTo>
                    <a:cubicBezTo>
                      <a:pt x="3300" y="637"/>
                      <a:pt x="3155" y="675"/>
                      <a:pt x="3001" y="729"/>
                    </a:cubicBezTo>
                    <a:cubicBezTo>
                      <a:pt x="2848" y="775"/>
                      <a:pt x="2694" y="813"/>
                      <a:pt x="2541" y="852"/>
                    </a:cubicBezTo>
                    <a:cubicBezTo>
                      <a:pt x="2387" y="890"/>
                      <a:pt x="2226" y="921"/>
                      <a:pt x="2073" y="944"/>
                    </a:cubicBezTo>
                    <a:cubicBezTo>
                      <a:pt x="1919" y="974"/>
                      <a:pt x="1766" y="997"/>
                      <a:pt x="1620" y="1020"/>
                    </a:cubicBezTo>
                    <a:cubicBezTo>
                      <a:pt x="1466" y="1043"/>
                      <a:pt x="1328" y="1059"/>
                      <a:pt x="1190" y="1066"/>
                    </a:cubicBezTo>
                    <a:cubicBezTo>
                      <a:pt x="1044" y="1074"/>
                      <a:pt x="921" y="1089"/>
                      <a:pt x="806" y="1097"/>
                    </a:cubicBezTo>
                    <a:cubicBezTo>
                      <a:pt x="684" y="1097"/>
                      <a:pt x="576" y="1105"/>
                      <a:pt x="476" y="1105"/>
                    </a:cubicBezTo>
                    <a:lnTo>
                      <a:pt x="1" y="1105"/>
                    </a:lnTo>
                    <a:lnTo>
                      <a:pt x="1" y="1112"/>
                    </a:lnTo>
                    <a:lnTo>
                      <a:pt x="223" y="1128"/>
                    </a:lnTo>
                    <a:cubicBezTo>
                      <a:pt x="292" y="1135"/>
                      <a:pt x="377" y="1135"/>
                      <a:pt x="476" y="1135"/>
                    </a:cubicBezTo>
                    <a:cubicBezTo>
                      <a:pt x="526" y="1139"/>
                      <a:pt x="578" y="1141"/>
                      <a:pt x="632" y="1141"/>
                    </a:cubicBezTo>
                    <a:cubicBezTo>
                      <a:pt x="685" y="1141"/>
                      <a:pt x="741" y="1139"/>
                      <a:pt x="799" y="1135"/>
                    </a:cubicBezTo>
                    <a:cubicBezTo>
                      <a:pt x="921" y="1135"/>
                      <a:pt x="1052" y="1128"/>
                      <a:pt x="1190" y="1120"/>
                    </a:cubicBezTo>
                    <a:cubicBezTo>
                      <a:pt x="1328" y="1112"/>
                      <a:pt x="1482" y="1089"/>
                      <a:pt x="1627" y="1074"/>
                    </a:cubicBezTo>
                    <a:cubicBezTo>
                      <a:pt x="1766" y="1059"/>
                      <a:pt x="1927" y="1028"/>
                      <a:pt x="2080" y="997"/>
                    </a:cubicBezTo>
                    <a:cubicBezTo>
                      <a:pt x="2241" y="967"/>
                      <a:pt x="2395" y="928"/>
                      <a:pt x="2556" y="890"/>
                    </a:cubicBezTo>
                    <a:cubicBezTo>
                      <a:pt x="2710" y="859"/>
                      <a:pt x="2863" y="813"/>
                      <a:pt x="3016" y="759"/>
                    </a:cubicBezTo>
                    <a:cubicBezTo>
                      <a:pt x="3162" y="706"/>
                      <a:pt x="3316" y="667"/>
                      <a:pt x="3454" y="606"/>
                    </a:cubicBezTo>
                    <a:cubicBezTo>
                      <a:pt x="3600" y="552"/>
                      <a:pt x="3730" y="499"/>
                      <a:pt x="3861" y="445"/>
                    </a:cubicBezTo>
                    <a:cubicBezTo>
                      <a:pt x="3983" y="383"/>
                      <a:pt x="4106" y="330"/>
                      <a:pt x="4214" y="276"/>
                    </a:cubicBezTo>
                    <a:cubicBezTo>
                      <a:pt x="4321" y="222"/>
                      <a:pt x="4413" y="176"/>
                      <a:pt x="4498" y="130"/>
                    </a:cubicBezTo>
                    <a:cubicBezTo>
                      <a:pt x="4581" y="77"/>
                      <a:pt x="4657" y="39"/>
                      <a:pt x="4718" y="1"/>
                    </a:cubicBezTo>
                    <a:close/>
                  </a:path>
                </a:pathLst>
              </a:custGeom>
              <a:solidFill>
                <a:srgbClr val="A58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80" name="Google Shape;1880;p36"/>
            <p:cNvSpPr/>
            <p:nvPr/>
          </p:nvSpPr>
          <p:spPr>
            <a:xfrm>
              <a:off x="8181095" y="676236"/>
              <a:ext cx="530364" cy="120086"/>
            </a:xfrm>
            <a:custGeom>
              <a:avLst/>
              <a:gdLst/>
              <a:ahLst/>
              <a:cxnLst/>
              <a:rect l="l" t="t" r="r" b="b"/>
              <a:pathLst>
                <a:path w="12172" h="2756" extrusionOk="0">
                  <a:moveTo>
                    <a:pt x="0" y="1"/>
                  </a:moveTo>
                  <a:lnTo>
                    <a:pt x="0" y="2756"/>
                  </a:lnTo>
                  <a:lnTo>
                    <a:pt x="12172" y="2756"/>
                  </a:lnTo>
                  <a:lnTo>
                    <a:pt x="121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6"/>
            <p:cNvSpPr/>
            <p:nvPr/>
          </p:nvSpPr>
          <p:spPr>
            <a:xfrm rot="347058">
              <a:off x="7231950" y="-4620"/>
              <a:ext cx="737877" cy="355063"/>
            </a:xfrm>
            <a:custGeom>
              <a:avLst/>
              <a:gdLst/>
              <a:ahLst/>
              <a:cxnLst/>
              <a:rect l="l" t="t" r="r" b="b"/>
              <a:pathLst>
                <a:path w="19570" h="9417" extrusionOk="0">
                  <a:moveTo>
                    <a:pt x="18173" y="0"/>
                  </a:moveTo>
                  <a:lnTo>
                    <a:pt x="146" y="4574"/>
                  </a:lnTo>
                  <a:lnTo>
                    <a:pt x="85" y="4674"/>
                  </a:lnTo>
                  <a:lnTo>
                    <a:pt x="1" y="4827"/>
                  </a:lnTo>
                  <a:lnTo>
                    <a:pt x="1" y="4835"/>
                  </a:lnTo>
                  <a:lnTo>
                    <a:pt x="146" y="4927"/>
                  </a:lnTo>
                  <a:lnTo>
                    <a:pt x="292" y="5019"/>
                  </a:lnTo>
                  <a:lnTo>
                    <a:pt x="208" y="5173"/>
                  </a:lnTo>
                  <a:lnTo>
                    <a:pt x="123" y="5318"/>
                  </a:lnTo>
                  <a:lnTo>
                    <a:pt x="123" y="5326"/>
                  </a:lnTo>
                  <a:lnTo>
                    <a:pt x="123" y="5334"/>
                  </a:lnTo>
                  <a:lnTo>
                    <a:pt x="269" y="5418"/>
                  </a:lnTo>
                  <a:lnTo>
                    <a:pt x="415" y="5510"/>
                  </a:lnTo>
                  <a:lnTo>
                    <a:pt x="331" y="5664"/>
                  </a:lnTo>
                  <a:lnTo>
                    <a:pt x="246" y="5817"/>
                  </a:lnTo>
                  <a:lnTo>
                    <a:pt x="246" y="5825"/>
                  </a:lnTo>
                  <a:lnTo>
                    <a:pt x="392" y="5917"/>
                  </a:lnTo>
                  <a:lnTo>
                    <a:pt x="538" y="6001"/>
                  </a:lnTo>
                  <a:lnTo>
                    <a:pt x="453" y="6155"/>
                  </a:lnTo>
                  <a:lnTo>
                    <a:pt x="369" y="6308"/>
                  </a:lnTo>
                  <a:lnTo>
                    <a:pt x="369" y="6316"/>
                  </a:lnTo>
                  <a:lnTo>
                    <a:pt x="515" y="6408"/>
                  </a:lnTo>
                  <a:lnTo>
                    <a:pt x="661" y="6500"/>
                  </a:lnTo>
                  <a:lnTo>
                    <a:pt x="576" y="6646"/>
                  </a:lnTo>
                  <a:lnTo>
                    <a:pt x="492" y="6800"/>
                  </a:lnTo>
                  <a:lnTo>
                    <a:pt x="492" y="6807"/>
                  </a:lnTo>
                  <a:lnTo>
                    <a:pt x="638" y="6899"/>
                  </a:lnTo>
                  <a:lnTo>
                    <a:pt x="783" y="6991"/>
                  </a:lnTo>
                  <a:lnTo>
                    <a:pt x="699" y="7145"/>
                  </a:lnTo>
                  <a:lnTo>
                    <a:pt x="615" y="7291"/>
                  </a:lnTo>
                  <a:lnTo>
                    <a:pt x="615" y="7306"/>
                  </a:lnTo>
                  <a:lnTo>
                    <a:pt x="760" y="7391"/>
                  </a:lnTo>
                  <a:lnTo>
                    <a:pt x="906" y="7483"/>
                  </a:lnTo>
                  <a:lnTo>
                    <a:pt x="822" y="7636"/>
                  </a:lnTo>
                  <a:lnTo>
                    <a:pt x="737" y="7790"/>
                  </a:lnTo>
                  <a:lnTo>
                    <a:pt x="737" y="7797"/>
                  </a:lnTo>
                  <a:lnTo>
                    <a:pt x="883" y="7889"/>
                  </a:lnTo>
                  <a:lnTo>
                    <a:pt x="1029" y="7974"/>
                  </a:lnTo>
                  <a:lnTo>
                    <a:pt x="945" y="8127"/>
                  </a:lnTo>
                  <a:lnTo>
                    <a:pt x="860" y="8281"/>
                  </a:lnTo>
                  <a:lnTo>
                    <a:pt x="860" y="8288"/>
                  </a:lnTo>
                  <a:lnTo>
                    <a:pt x="1006" y="8380"/>
                  </a:lnTo>
                  <a:lnTo>
                    <a:pt x="1152" y="8473"/>
                  </a:lnTo>
                  <a:lnTo>
                    <a:pt x="1067" y="8618"/>
                  </a:lnTo>
                  <a:lnTo>
                    <a:pt x="983" y="8772"/>
                  </a:lnTo>
                  <a:lnTo>
                    <a:pt x="983" y="8780"/>
                  </a:lnTo>
                  <a:lnTo>
                    <a:pt x="1129" y="8872"/>
                  </a:lnTo>
                  <a:lnTo>
                    <a:pt x="1275" y="8964"/>
                  </a:lnTo>
                  <a:lnTo>
                    <a:pt x="1190" y="9117"/>
                  </a:lnTo>
                  <a:lnTo>
                    <a:pt x="1106" y="9263"/>
                  </a:lnTo>
                  <a:lnTo>
                    <a:pt x="1106" y="9278"/>
                  </a:lnTo>
                  <a:lnTo>
                    <a:pt x="1251" y="9363"/>
                  </a:lnTo>
                  <a:lnTo>
                    <a:pt x="1336" y="9416"/>
                  </a:lnTo>
                  <a:lnTo>
                    <a:pt x="1466" y="9386"/>
                  </a:lnTo>
                  <a:lnTo>
                    <a:pt x="19455" y="4835"/>
                  </a:lnTo>
                  <a:lnTo>
                    <a:pt x="19485" y="4774"/>
                  </a:lnTo>
                  <a:lnTo>
                    <a:pt x="19570" y="4620"/>
                  </a:lnTo>
                  <a:lnTo>
                    <a:pt x="19570" y="4612"/>
                  </a:lnTo>
                  <a:lnTo>
                    <a:pt x="19424" y="4520"/>
                  </a:lnTo>
                  <a:lnTo>
                    <a:pt x="19278" y="4436"/>
                  </a:lnTo>
                  <a:lnTo>
                    <a:pt x="19362" y="4282"/>
                  </a:lnTo>
                  <a:lnTo>
                    <a:pt x="19447" y="4129"/>
                  </a:lnTo>
                  <a:lnTo>
                    <a:pt x="19447" y="4121"/>
                  </a:lnTo>
                  <a:lnTo>
                    <a:pt x="19301" y="4029"/>
                  </a:lnTo>
                  <a:lnTo>
                    <a:pt x="19155" y="3937"/>
                  </a:lnTo>
                  <a:lnTo>
                    <a:pt x="19240" y="3791"/>
                  </a:lnTo>
                  <a:lnTo>
                    <a:pt x="19324" y="3638"/>
                  </a:lnTo>
                  <a:lnTo>
                    <a:pt x="19324" y="3630"/>
                  </a:lnTo>
                  <a:lnTo>
                    <a:pt x="19178" y="3538"/>
                  </a:lnTo>
                  <a:lnTo>
                    <a:pt x="19032" y="3446"/>
                  </a:lnTo>
                  <a:lnTo>
                    <a:pt x="19117" y="3293"/>
                  </a:lnTo>
                  <a:lnTo>
                    <a:pt x="19201" y="3147"/>
                  </a:lnTo>
                  <a:lnTo>
                    <a:pt x="19201" y="3131"/>
                  </a:lnTo>
                  <a:lnTo>
                    <a:pt x="19055" y="3047"/>
                  </a:lnTo>
                  <a:lnTo>
                    <a:pt x="18910" y="2955"/>
                  </a:lnTo>
                  <a:lnTo>
                    <a:pt x="18994" y="2801"/>
                  </a:lnTo>
                  <a:lnTo>
                    <a:pt x="19078" y="2648"/>
                  </a:lnTo>
                  <a:lnTo>
                    <a:pt x="19078" y="2640"/>
                  </a:lnTo>
                  <a:lnTo>
                    <a:pt x="18933" y="2548"/>
                  </a:lnTo>
                  <a:lnTo>
                    <a:pt x="18787" y="2464"/>
                  </a:lnTo>
                  <a:lnTo>
                    <a:pt x="18871" y="2310"/>
                  </a:lnTo>
                  <a:lnTo>
                    <a:pt x="18956" y="2157"/>
                  </a:lnTo>
                  <a:lnTo>
                    <a:pt x="18956" y="2149"/>
                  </a:lnTo>
                  <a:lnTo>
                    <a:pt x="18810" y="2057"/>
                  </a:lnTo>
                  <a:lnTo>
                    <a:pt x="18664" y="1965"/>
                  </a:lnTo>
                  <a:lnTo>
                    <a:pt x="18749" y="1819"/>
                  </a:lnTo>
                  <a:lnTo>
                    <a:pt x="18833" y="1666"/>
                  </a:lnTo>
                  <a:lnTo>
                    <a:pt x="18833" y="1658"/>
                  </a:lnTo>
                  <a:lnTo>
                    <a:pt x="18687" y="1566"/>
                  </a:lnTo>
                  <a:lnTo>
                    <a:pt x="18541" y="1474"/>
                  </a:lnTo>
                  <a:lnTo>
                    <a:pt x="18626" y="1320"/>
                  </a:lnTo>
                  <a:lnTo>
                    <a:pt x="18710" y="1174"/>
                  </a:lnTo>
                  <a:lnTo>
                    <a:pt x="18710" y="1159"/>
                  </a:lnTo>
                  <a:lnTo>
                    <a:pt x="18564" y="1075"/>
                  </a:lnTo>
                  <a:lnTo>
                    <a:pt x="18419" y="983"/>
                  </a:lnTo>
                  <a:lnTo>
                    <a:pt x="18503" y="829"/>
                  </a:lnTo>
                  <a:lnTo>
                    <a:pt x="18587" y="676"/>
                  </a:lnTo>
                  <a:lnTo>
                    <a:pt x="18587" y="668"/>
                  </a:lnTo>
                  <a:lnTo>
                    <a:pt x="18442" y="576"/>
                  </a:lnTo>
                  <a:lnTo>
                    <a:pt x="18296" y="491"/>
                  </a:lnTo>
                  <a:lnTo>
                    <a:pt x="18380" y="338"/>
                  </a:lnTo>
                  <a:lnTo>
                    <a:pt x="18465" y="184"/>
                  </a:lnTo>
                  <a:lnTo>
                    <a:pt x="18465" y="177"/>
                  </a:lnTo>
                  <a:lnTo>
                    <a:pt x="18319" y="85"/>
                  </a:lnTo>
                  <a:lnTo>
                    <a:pt x="18173" y="0"/>
                  </a:lnTo>
                  <a:close/>
                </a:path>
              </a:pathLst>
            </a:custGeom>
            <a:solidFill>
              <a:srgbClr val="FFFFFF">
                <a:alpha val="58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6" r:id="rId3"/>
    <p:sldLayoutId id="2147483681" r:id="rId4"/>
    <p:sldLayoutId id="214748368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43"/>
          <p:cNvSpPr/>
          <p:nvPr/>
        </p:nvSpPr>
        <p:spPr>
          <a:xfrm rot="712800">
            <a:off x="391328" y="2990954"/>
            <a:ext cx="1869224" cy="1705685"/>
          </a:xfrm>
          <a:custGeom>
            <a:avLst/>
            <a:gdLst/>
            <a:ahLst/>
            <a:cxnLst/>
            <a:rect l="l" t="t" r="r" b="b"/>
            <a:pathLst>
              <a:path w="49845" h="45487" extrusionOk="0">
                <a:moveTo>
                  <a:pt x="30826" y="1"/>
                </a:moveTo>
                <a:cubicBezTo>
                  <a:pt x="30290" y="1"/>
                  <a:pt x="29724" y="65"/>
                  <a:pt x="29239" y="224"/>
                </a:cubicBezTo>
                <a:cubicBezTo>
                  <a:pt x="28449" y="478"/>
                  <a:pt x="27643" y="716"/>
                  <a:pt x="27022" y="1276"/>
                </a:cubicBezTo>
                <a:cubicBezTo>
                  <a:pt x="26876" y="1414"/>
                  <a:pt x="26761" y="1675"/>
                  <a:pt x="26561" y="1759"/>
                </a:cubicBezTo>
                <a:cubicBezTo>
                  <a:pt x="26515" y="1777"/>
                  <a:pt x="26467" y="1784"/>
                  <a:pt x="26416" y="1784"/>
                </a:cubicBezTo>
                <a:cubicBezTo>
                  <a:pt x="26273" y="1784"/>
                  <a:pt x="26118" y="1726"/>
                  <a:pt x="25993" y="1698"/>
                </a:cubicBezTo>
                <a:cubicBezTo>
                  <a:pt x="25262" y="1562"/>
                  <a:pt x="24531" y="1360"/>
                  <a:pt x="23786" y="1360"/>
                </a:cubicBezTo>
                <a:cubicBezTo>
                  <a:pt x="23772" y="1360"/>
                  <a:pt x="23758" y="1360"/>
                  <a:pt x="23745" y="1360"/>
                </a:cubicBezTo>
                <a:cubicBezTo>
                  <a:pt x="23376" y="1360"/>
                  <a:pt x="23016" y="1429"/>
                  <a:pt x="22678" y="1567"/>
                </a:cubicBezTo>
                <a:cubicBezTo>
                  <a:pt x="22202" y="1752"/>
                  <a:pt x="21703" y="1851"/>
                  <a:pt x="21220" y="2005"/>
                </a:cubicBezTo>
                <a:cubicBezTo>
                  <a:pt x="20782" y="2143"/>
                  <a:pt x="20345" y="2281"/>
                  <a:pt x="19908" y="2412"/>
                </a:cubicBezTo>
                <a:cubicBezTo>
                  <a:pt x="19569" y="2517"/>
                  <a:pt x="19133" y="2708"/>
                  <a:pt x="18760" y="2708"/>
                </a:cubicBezTo>
                <a:cubicBezTo>
                  <a:pt x="18728" y="2708"/>
                  <a:pt x="18696" y="2706"/>
                  <a:pt x="18664" y="2703"/>
                </a:cubicBezTo>
                <a:cubicBezTo>
                  <a:pt x="18299" y="2674"/>
                  <a:pt x="18002" y="2386"/>
                  <a:pt x="17603" y="2386"/>
                </a:cubicBezTo>
                <a:cubicBezTo>
                  <a:pt x="17584" y="2386"/>
                  <a:pt x="17564" y="2387"/>
                  <a:pt x="17544" y="2389"/>
                </a:cubicBezTo>
                <a:cubicBezTo>
                  <a:pt x="17245" y="2404"/>
                  <a:pt x="16961" y="2511"/>
                  <a:pt x="16677" y="2573"/>
                </a:cubicBezTo>
                <a:cubicBezTo>
                  <a:pt x="16439" y="2619"/>
                  <a:pt x="16216" y="2742"/>
                  <a:pt x="15994" y="2788"/>
                </a:cubicBezTo>
                <a:cubicBezTo>
                  <a:pt x="15920" y="2803"/>
                  <a:pt x="15845" y="2811"/>
                  <a:pt x="15772" y="2811"/>
                </a:cubicBezTo>
                <a:cubicBezTo>
                  <a:pt x="15662" y="2811"/>
                  <a:pt x="15554" y="2794"/>
                  <a:pt x="15449" y="2757"/>
                </a:cubicBezTo>
                <a:cubicBezTo>
                  <a:pt x="15295" y="2688"/>
                  <a:pt x="15157" y="2588"/>
                  <a:pt x="15035" y="2473"/>
                </a:cubicBezTo>
                <a:cubicBezTo>
                  <a:pt x="14858" y="2327"/>
                  <a:pt x="14666" y="2204"/>
                  <a:pt x="14474" y="2089"/>
                </a:cubicBezTo>
                <a:cubicBezTo>
                  <a:pt x="14160" y="1882"/>
                  <a:pt x="13722" y="1798"/>
                  <a:pt x="13454" y="1544"/>
                </a:cubicBezTo>
                <a:cubicBezTo>
                  <a:pt x="13354" y="1468"/>
                  <a:pt x="13339" y="1368"/>
                  <a:pt x="13239" y="1284"/>
                </a:cubicBezTo>
                <a:cubicBezTo>
                  <a:pt x="13147" y="1199"/>
                  <a:pt x="12901" y="1138"/>
                  <a:pt x="12778" y="1076"/>
                </a:cubicBezTo>
                <a:cubicBezTo>
                  <a:pt x="12636" y="1005"/>
                  <a:pt x="12508" y="949"/>
                  <a:pt x="12373" y="949"/>
                </a:cubicBezTo>
                <a:cubicBezTo>
                  <a:pt x="12290" y="949"/>
                  <a:pt x="12204" y="970"/>
                  <a:pt x="12111" y="1023"/>
                </a:cubicBezTo>
                <a:cubicBezTo>
                  <a:pt x="11865" y="1161"/>
                  <a:pt x="11881" y="1260"/>
                  <a:pt x="11566" y="1260"/>
                </a:cubicBezTo>
                <a:cubicBezTo>
                  <a:pt x="11468" y="1260"/>
                  <a:pt x="11365" y="1269"/>
                  <a:pt x="11264" y="1269"/>
                </a:cubicBezTo>
                <a:cubicBezTo>
                  <a:pt x="11175" y="1269"/>
                  <a:pt x="11088" y="1263"/>
                  <a:pt x="11006" y="1237"/>
                </a:cubicBezTo>
                <a:cubicBezTo>
                  <a:pt x="10783" y="1176"/>
                  <a:pt x="10576" y="1030"/>
                  <a:pt x="10346" y="977"/>
                </a:cubicBezTo>
                <a:cubicBezTo>
                  <a:pt x="10270" y="957"/>
                  <a:pt x="10201" y="950"/>
                  <a:pt x="10134" y="950"/>
                </a:cubicBezTo>
                <a:cubicBezTo>
                  <a:pt x="9909" y="950"/>
                  <a:pt x="9721" y="1037"/>
                  <a:pt x="9479" y="1061"/>
                </a:cubicBezTo>
                <a:cubicBezTo>
                  <a:pt x="8880" y="1115"/>
                  <a:pt x="8366" y="1130"/>
                  <a:pt x="7806" y="1383"/>
                </a:cubicBezTo>
                <a:cubicBezTo>
                  <a:pt x="7383" y="1575"/>
                  <a:pt x="6885" y="1644"/>
                  <a:pt x="6486" y="1874"/>
                </a:cubicBezTo>
                <a:cubicBezTo>
                  <a:pt x="6186" y="2036"/>
                  <a:pt x="5964" y="2320"/>
                  <a:pt x="5664" y="2473"/>
                </a:cubicBezTo>
                <a:cubicBezTo>
                  <a:pt x="5304" y="2665"/>
                  <a:pt x="4836" y="2542"/>
                  <a:pt x="4475" y="2726"/>
                </a:cubicBezTo>
                <a:cubicBezTo>
                  <a:pt x="4206" y="2857"/>
                  <a:pt x="4068" y="3087"/>
                  <a:pt x="3938" y="3325"/>
                </a:cubicBezTo>
                <a:cubicBezTo>
                  <a:pt x="3800" y="3563"/>
                  <a:pt x="3654" y="3732"/>
                  <a:pt x="3347" y="3739"/>
                </a:cubicBezTo>
                <a:cubicBezTo>
                  <a:pt x="3315" y="3739"/>
                  <a:pt x="3284" y="3739"/>
                  <a:pt x="3253" y="3739"/>
                </a:cubicBezTo>
                <a:cubicBezTo>
                  <a:pt x="3053" y="3739"/>
                  <a:pt x="2872" y="3745"/>
                  <a:pt x="2679" y="3831"/>
                </a:cubicBezTo>
                <a:cubicBezTo>
                  <a:pt x="2457" y="3939"/>
                  <a:pt x="2388" y="4115"/>
                  <a:pt x="2265" y="4322"/>
                </a:cubicBezTo>
                <a:cubicBezTo>
                  <a:pt x="2142" y="4560"/>
                  <a:pt x="1966" y="4775"/>
                  <a:pt x="1766" y="4944"/>
                </a:cubicBezTo>
                <a:cubicBezTo>
                  <a:pt x="1609" y="5071"/>
                  <a:pt x="1357" y="5103"/>
                  <a:pt x="1095" y="5103"/>
                </a:cubicBezTo>
                <a:cubicBezTo>
                  <a:pt x="832" y="5103"/>
                  <a:pt x="557" y="5071"/>
                  <a:pt x="354" y="5067"/>
                </a:cubicBezTo>
                <a:cubicBezTo>
                  <a:pt x="239" y="5067"/>
                  <a:pt x="116" y="5075"/>
                  <a:pt x="1" y="5082"/>
                </a:cubicBezTo>
                <a:lnTo>
                  <a:pt x="1" y="45379"/>
                </a:lnTo>
                <a:lnTo>
                  <a:pt x="48847" y="45487"/>
                </a:lnTo>
                <a:cubicBezTo>
                  <a:pt x="48847" y="45448"/>
                  <a:pt x="48847" y="45417"/>
                  <a:pt x="48854" y="45379"/>
                </a:cubicBezTo>
                <a:cubicBezTo>
                  <a:pt x="48862" y="45080"/>
                  <a:pt x="48924" y="44781"/>
                  <a:pt x="48770" y="44489"/>
                </a:cubicBezTo>
                <a:cubicBezTo>
                  <a:pt x="48632" y="44243"/>
                  <a:pt x="48547" y="44144"/>
                  <a:pt x="48540" y="43852"/>
                </a:cubicBezTo>
                <a:cubicBezTo>
                  <a:pt x="48532" y="43629"/>
                  <a:pt x="48540" y="43399"/>
                  <a:pt x="48540" y="43161"/>
                </a:cubicBezTo>
                <a:cubicBezTo>
                  <a:pt x="48547" y="42409"/>
                  <a:pt x="48340" y="41665"/>
                  <a:pt x="48440" y="40897"/>
                </a:cubicBezTo>
                <a:cubicBezTo>
                  <a:pt x="48501" y="40506"/>
                  <a:pt x="48647" y="40122"/>
                  <a:pt x="48655" y="39731"/>
                </a:cubicBezTo>
                <a:cubicBezTo>
                  <a:pt x="48655" y="39378"/>
                  <a:pt x="48517" y="39048"/>
                  <a:pt x="48425" y="38703"/>
                </a:cubicBezTo>
                <a:cubicBezTo>
                  <a:pt x="48271" y="38181"/>
                  <a:pt x="48148" y="37628"/>
                  <a:pt x="48179" y="37076"/>
                </a:cubicBezTo>
                <a:cubicBezTo>
                  <a:pt x="48210" y="36631"/>
                  <a:pt x="48409" y="36239"/>
                  <a:pt x="48540" y="35809"/>
                </a:cubicBezTo>
                <a:cubicBezTo>
                  <a:pt x="48939" y="34566"/>
                  <a:pt x="48402" y="33239"/>
                  <a:pt x="48425" y="31972"/>
                </a:cubicBezTo>
                <a:cubicBezTo>
                  <a:pt x="48432" y="30768"/>
                  <a:pt x="48486" y="29494"/>
                  <a:pt x="48816" y="28327"/>
                </a:cubicBezTo>
                <a:cubicBezTo>
                  <a:pt x="49092" y="27353"/>
                  <a:pt x="49706" y="26317"/>
                  <a:pt x="49445" y="25304"/>
                </a:cubicBezTo>
                <a:cubicBezTo>
                  <a:pt x="49361" y="24997"/>
                  <a:pt x="49315" y="24682"/>
                  <a:pt x="49307" y="24360"/>
                </a:cubicBezTo>
                <a:cubicBezTo>
                  <a:pt x="49307" y="23976"/>
                  <a:pt x="49353" y="23577"/>
                  <a:pt x="49284" y="23201"/>
                </a:cubicBezTo>
                <a:cubicBezTo>
                  <a:pt x="49207" y="22717"/>
                  <a:pt x="49031" y="22464"/>
                  <a:pt x="49169" y="21988"/>
                </a:cubicBezTo>
                <a:cubicBezTo>
                  <a:pt x="49315" y="21474"/>
                  <a:pt x="49330" y="20945"/>
                  <a:pt x="49445" y="20430"/>
                </a:cubicBezTo>
                <a:cubicBezTo>
                  <a:pt x="49553" y="19947"/>
                  <a:pt x="49530" y="19464"/>
                  <a:pt x="49530" y="18957"/>
                </a:cubicBezTo>
                <a:cubicBezTo>
                  <a:pt x="49530" y="18735"/>
                  <a:pt x="49507" y="18489"/>
                  <a:pt x="49522" y="18266"/>
                </a:cubicBezTo>
                <a:cubicBezTo>
                  <a:pt x="49537" y="18082"/>
                  <a:pt x="49622" y="17921"/>
                  <a:pt x="49645" y="17745"/>
                </a:cubicBezTo>
                <a:cubicBezTo>
                  <a:pt x="49660" y="17652"/>
                  <a:pt x="49614" y="17545"/>
                  <a:pt x="49637" y="17445"/>
                </a:cubicBezTo>
                <a:cubicBezTo>
                  <a:pt x="49668" y="17299"/>
                  <a:pt x="49745" y="17192"/>
                  <a:pt x="49760" y="17039"/>
                </a:cubicBezTo>
                <a:cubicBezTo>
                  <a:pt x="49806" y="16655"/>
                  <a:pt x="49660" y="16194"/>
                  <a:pt x="49760" y="15811"/>
                </a:cubicBezTo>
                <a:cubicBezTo>
                  <a:pt x="49821" y="15534"/>
                  <a:pt x="49844" y="15465"/>
                  <a:pt x="49768" y="15189"/>
                </a:cubicBezTo>
                <a:cubicBezTo>
                  <a:pt x="49699" y="14928"/>
                  <a:pt x="49614" y="14683"/>
                  <a:pt x="49522" y="14437"/>
                </a:cubicBezTo>
                <a:cubicBezTo>
                  <a:pt x="49422" y="14230"/>
                  <a:pt x="49323" y="14061"/>
                  <a:pt x="49307" y="13831"/>
                </a:cubicBezTo>
                <a:cubicBezTo>
                  <a:pt x="49300" y="13654"/>
                  <a:pt x="49330" y="13501"/>
                  <a:pt x="49292" y="13324"/>
                </a:cubicBezTo>
                <a:cubicBezTo>
                  <a:pt x="49200" y="12871"/>
                  <a:pt x="49016" y="12449"/>
                  <a:pt x="48739" y="12081"/>
                </a:cubicBezTo>
                <a:cubicBezTo>
                  <a:pt x="48455" y="11697"/>
                  <a:pt x="48110" y="11352"/>
                  <a:pt x="47880" y="10930"/>
                </a:cubicBezTo>
                <a:cubicBezTo>
                  <a:pt x="47604" y="10431"/>
                  <a:pt x="47135" y="10086"/>
                  <a:pt x="46997" y="9518"/>
                </a:cubicBezTo>
                <a:cubicBezTo>
                  <a:pt x="46928" y="9234"/>
                  <a:pt x="47112" y="9050"/>
                  <a:pt x="46767" y="8896"/>
                </a:cubicBezTo>
                <a:cubicBezTo>
                  <a:pt x="46138" y="8605"/>
                  <a:pt x="45570" y="8451"/>
                  <a:pt x="45033" y="8021"/>
                </a:cubicBezTo>
                <a:cubicBezTo>
                  <a:pt x="44864" y="7883"/>
                  <a:pt x="44726" y="7722"/>
                  <a:pt x="44626" y="7538"/>
                </a:cubicBezTo>
                <a:cubicBezTo>
                  <a:pt x="44565" y="7438"/>
                  <a:pt x="44488" y="7338"/>
                  <a:pt x="44403" y="7254"/>
                </a:cubicBezTo>
                <a:cubicBezTo>
                  <a:pt x="44334" y="7223"/>
                  <a:pt x="44265" y="7193"/>
                  <a:pt x="44196" y="7170"/>
                </a:cubicBezTo>
                <a:cubicBezTo>
                  <a:pt x="43958" y="7062"/>
                  <a:pt x="43728" y="6916"/>
                  <a:pt x="43483" y="6801"/>
                </a:cubicBezTo>
                <a:cubicBezTo>
                  <a:pt x="43130" y="6632"/>
                  <a:pt x="42623" y="6410"/>
                  <a:pt x="42531" y="5995"/>
                </a:cubicBezTo>
                <a:cubicBezTo>
                  <a:pt x="42500" y="5850"/>
                  <a:pt x="42531" y="5642"/>
                  <a:pt x="42539" y="5489"/>
                </a:cubicBezTo>
                <a:cubicBezTo>
                  <a:pt x="42539" y="5305"/>
                  <a:pt x="42585" y="5105"/>
                  <a:pt x="42439" y="4952"/>
                </a:cubicBezTo>
                <a:cubicBezTo>
                  <a:pt x="42347" y="4860"/>
                  <a:pt x="42178" y="4837"/>
                  <a:pt x="42071" y="4760"/>
                </a:cubicBezTo>
                <a:cubicBezTo>
                  <a:pt x="41802" y="4591"/>
                  <a:pt x="41602" y="4453"/>
                  <a:pt x="41280" y="4346"/>
                </a:cubicBezTo>
                <a:cubicBezTo>
                  <a:pt x="40758" y="4161"/>
                  <a:pt x="40114" y="4184"/>
                  <a:pt x="39622" y="3916"/>
                </a:cubicBezTo>
                <a:cubicBezTo>
                  <a:pt x="39223" y="3701"/>
                  <a:pt x="39116" y="3233"/>
                  <a:pt x="38855" y="2895"/>
                </a:cubicBezTo>
                <a:cubicBezTo>
                  <a:pt x="38118" y="1943"/>
                  <a:pt x="36768" y="2450"/>
                  <a:pt x="35893" y="1744"/>
                </a:cubicBezTo>
                <a:cubicBezTo>
                  <a:pt x="35640" y="1537"/>
                  <a:pt x="35548" y="1429"/>
                  <a:pt x="35210" y="1314"/>
                </a:cubicBezTo>
                <a:cubicBezTo>
                  <a:pt x="34266" y="992"/>
                  <a:pt x="33238" y="785"/>
                  <a:pt x="32347" y="347"/>
                </a:cubicBezTo>
                <a:cubicBezTo>
                  <a:pt x="31994" y="171"/>
                  <a:pt x="31703" y="40"/>
                  <a:pt x="31296" y="17"/>
                </a:cubicBezTo>
                <a:cubicBezTo>
                  <a:pt x="31144" y="7"/>
                  <a:pt x="30987" y="1"/>
                  <a:pt x="308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28575" dir="1728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43"/>
          <p:cNvSpPr/>
          <p:nvPr/>
        </p:nvSpPr>
        <p:spPr>
          <a:xfrm rot="712800">
            <a:off x="518071" y="3016827"/>
            <a:ext cx="1710633" cy="1539605"/>
          </a:xfrm>
          <a:custGeom>
            <a:avLst/>
            <a:gdLst/>
            <a:ahLst/>
            <a:cxnLst/>
            <a:rect l="l" t="t" r="r" b="b"/>
            <a:pathLst>
              <a:path w="45616" h="41058" extrusionOk="0">
                <a:moveTo>
                  <a:pt x="26991" y="845"/>
                </a:moveTo>
                <a:lnTo>
                  <a:pt x="26991" y="3170"/>
                </a:lnTo>
                <a:lnTo>
                  <a:pt x="24666" y="3170"/>
                </a:lnTo>
                <a:lnTo>
                  <a:pt x="24666" y="845"/>
                </a:lnTo>
                <a:close/>
                <a:moveTo>
                  <a:pt x="29500" y="845"/>
                </a:moveTo>
                <a:lnTo>
                  <a:pt x="29500" y="3170"/>
                </a:lnTo>
                <a:lnTo>
                  <a:pt x="27175" y="3170"/>
                </a:lnTo>
                <a:lnTo>
                  <a:pt x="27175" y="845"/>
                </a:lnTo>
                <a:close/>
                <a:moveTo>
                  <a:pt x="5020" y="3362"/>
                </a:moveTo>
                <a:lnTo>
                  <a:pt x="5020" y="5679"/>
                </a:lnTo>
                <a:lnTo>
                  <a:pt x="2695" y="5679"/>
                </a:lnTo>
                <a:lnTo>
                  <a:pt x="2695" y="3362"/>
                </a:lnTo>
                <a:close/>
                <a:moveTo>
                  <a:pt x="7222" y="3362"/>
                </a:moveTo>
                <a:lnTo>
                  <a:pt x="7222" y="5679"/>
                </a:lnTo>
                <a:lnTo>
                  <a:pt x="5212" y="5679"/>
                </a:lnTo>
                <a:lnTo>
                  <a:pt x="5212" y="3362"/>
                </a:lnTo>
                <a:close/>
                <a:moveTo>
                  <a:pt x="9732" y="3362"/>
                </a:moveTo>
                <a:lnTo>
                  <a:pt x="9732" y="5679"/>
                </a:lnTo>
                <a:lnTo>
                  <a:pt x="7406" y="5679"/>
                </a:lnTo>
                <a:lnTo>
                  <a:pt x="7406" y="3362"/>
                </a:lnTo>
                <a:close/>
                <a:moveTo>
                  <a:pt x="12241" y="3362"/>
                </a:moveTo>
                <a:lnTo>
                  <a:pt x="12241" y="5679"/>
                </a:lnTo>
                <a:lnTo>
                  <a:pt x="9916" y="5679"/>
                </a:lnTo>
                <a:lnTo>
                  <a:pt x="9916" y="3362"/>
                </a:lnTo>
                <a:close/>
                <a:moveTo>
                  <a:pt x="14451" y="3362"/>
                </a:moveTo>
                <a:lnTo>
                  <a:pt x="14451" y="5679"/>
                </a:lnTo>
                <a:lnTo>
                  <a:pt x="12433" y="5679"/>
                </a:lnTo>
                <a:lnTo>
                  <a:pt x="12433" y="3362"/>
                </a:lnTo>
                <a:close/>
                <a:moveTo>
                  <a:pt x="16953" y="3362"/>
                </a:moveTo>
                <a:lnTo>
                  <a:pt x="16961" y="5679"/>
                </a:lnTo>
                <a:lnTo>
                  <a:pt x="14635" y="5679"/>
                </a:lnTo>
                <a:lnTo>
                  <a:pt x="14635" y="3362"/>
                </a:lnTo>
                <a:close/>
                <a:moveTo>
                  <a:pt x="19462" y="3362"/>
                </a:moveTo>
                <a:lnTo>
                  <a:pt x="19462" y="5679"/>
                </a:lnTo>
                <a:lnTo>
                  <a:pt x="17145" y="5679"/>
                </a:lnTo>
                <a:lnTo>
                  <a:pt x="17145" y="3362"/>
                </a:lnTo>
                <a:close/>
                <a:moveTo>
                  <a:pt x="21972" y="3362"/>
                </a:moveTo>
                <a:lnTo>
                  <a:pt x="21972" y="5679"/>
                </a:lnTo>
                <a:lnTo>
                  <a:pt x="19654" y="5679"/>
                </a:lnTo>
                <a:lnTo>
                  <a:pt x="19654" y="3362"/>
                </a:lnTo>
                <a:close/>
                <a:moveTo>
                  <a:pt x="24481" y="3362"/>
                </a:moveTo>
                <a:lnTo>
                  <a:pt x="24481" y="5679"/>
                </a:lnTo>
                <a:lnTo>
                  <a:pt x="22164" y="5679"/>
                </a:lnTo>
                <a:lnTo>
                  <a:pt x="22164" y="3362"/>
                </a:lnTo>
                <a:close/>
                <a:moveTo>
                  <a:pt x="26991" y="3362"/>
                </a:moveTo>
                <a:lnTo>
                  <a:pt x="26991" y="5679"/>
                </a:lnTo>
                <a:lnTo>
                  <a:pt x="24666" y="5679"/>
                </a:lnTo>
                <a:lnTo>
                  <a:pt x="24666" y="3362"/>
                </a:lnTo>
                <a:close/>
                <a:moveTo>
                  <a:pt x="29500" y="3362"/>
                </a:moveTo>
                <a:lnTo>
                  <a:pt x="29500" y="5679"/>
                </a:lnTo>
                <a:lnTo>
                  <a:pt x="27175" y="5679"/>
                </a:lnTo>
                <a:lnTo>
                  <a:pt x="27175" y="3362"/>
                </a:lnTo>
                <a:close/>
                <a:moveTo>
                  <a:pt x="32010" y="3362"/>
                </a:moveTo>
                <a:lnTo>
                  <a:pt x="32010" y="5679"/>
                </a:lnTo>
                <a:lnTo>
                  <a:pt x="29684" y="5679"/>
                </a:lnTo>
                <a:lnTo>
                  <a:pt x="29684" y="3362"/>
                </a:lnTo>
                <a:close/>
                <a:moveTo>
                  <a:pt x="34519" y="3362"/>
                </a:moveTo>
                <a:lnTo>
                  <a:pt x="34519" y="5679"/>
                </a:lnTo>
                <a:lnTo>
                  <a:pt x="32194" y="5679"/>
                </a:lnTo>
                <a:lnTo>
                  <a:pt x="32194" y="3362"/>
                </a:lnTo>
                <a:close/>
                <a:moveTo>
                  <a:pt x="2510" y="5863"/>
                </a:moveTo>
                <a:lnTo>
                  <a:pt x="2510" y="8189"/>
                </a:lnTo>
                <a:lnTo>
                  <a:pt x="185" y="8189"/>
                </a:lnTo>
                <a:lnTo>
                  <a:pt x="185" y="5863"/>
                </a:lnTo>
                <a:close/>
                <a:moveTo>
                  <a:pt x="5020" y="5863"/>
                </a:moveTo>
                <a:lnTo>
                  <a:pt x="5020" y="8189"/>
                </a:lnTo>
                <a:lnTo>
                  <a:pt x="2695" y="8189"/>
                </a:lnTo>
                <a:lnTo>
                  <a:pt x="2695" y="5863"/>
                </a:lnTo>
                <a:close/>
                <a:moveTo>
                  <a:pt x="7222" y="5863"/>
                </a:moveTo>
                <a:lnTo>
                  <a:pt x="7222" y="8189"/>
                </a:lnTo>
                <a:lnTo>
                  <a:pt x="5212" y="8189"/>
                </a:lnTo>
                <a:lnTo>
                  <a:pt x="5212" y="5863"/>
                </a:lnTo>
                <a:close/>
                <a:moveTo>
                  <a:pt x="9732" y="5863"/>
                </a:moveTo>
                <a:lnTo>
                  <a:pt x="9732" y="8189"/>
                </a:lnTo>
                <a:lnTo>
                  <a:pt x="7406" y="8189"/>
                </a:lnTo>
                <a:lnTo>
                  <a:pt x="7406" y="5863"/>
                </a:lnTo>
                <a:close/>
                <a:moveTo>
                  <a:pt x="12241" y="5863"/>
                </a:moveTo>
                <a:lnTo>
                  <a:pt x="12241" y="8189"/>
                </a:lnTo>
                <a:lnTo>
                  <a:pt x="9916" y="8189"/>
                </a:lnTo>
                <a:lnTo>
                  <a:pt x="9916" y="5863"/>
                </a:lnTo>
                <a:close/>
                <a:moveTo>
                  <a:pt x="14451" y="5863"/>
                </a:moveTo>
                <a:lnTo>
                  <a:pt x="14451" y="8189"/>
                </a:lnTo>
                <a:lnTo>
                  <a:pt x="12433" y="8189"/>
                </a:lnTo>
                <a:lnTo>
                  <a:pt x="12433" y="5863"/>
                </a:lnTo>
                <a:close/>
                <a:moveTo>
                  <a:pt x="16953" y="5863"/>
                </a:moveTo>
                <a:lnTo>
                  <a:pt x="16961" y="8189"/>
                </a:lnTo>
                <a:lnTo>
                  <a:pt x="14635" y="8189"/>
                </a:lnTo>
                <a:lnTo>
                  <a:pt x="14635" y="5863"/>
                </a:lnTo>
                <a:close/>
                <a:moveTo>
                  <a:pt x="19462" y="5863"/>
                </a:moveTo>
                <a:lnTo>
                  <a:pt x="19462" y="8189"/>
                </a:lnTo>
                <a:lnTo>
                  <a:pt x="17145" y="8189"/>
                </a:lnTo>
                <a:lnTo>
                  <a:pt x="17145" y="5863"/>
                </a:lnTo>
                <a:close/>
                <a:moveTo>
                  <a:pt x="21972" y="5863"/>
                </a:moveTo>
                <a:lnTo>
                  <a:pt x="21972" y="8189"/>
                </a:lnTo>
                <a:lnTo>
                  <a:pt x="19654" y="8189"/>
                </a:lnTo>
                <a:lnTo>
                  <a:pt x="19654" y="5863"/>
                </a:lnTo>
                <a:close/>
                <a:moveTo>
                  <a:pt x="24481" y="5863"/>
                </a:moveTo>
                <a:lnTo>
                  <a:pt x="24481" y="8189"/>
                </a:lnTo>
                <a:lnTo>
                  <a:pt x="22164" y="8189"/>
                </a:lnTo>
                <a:lnTo>
                  <a:pt x="22164" y="5863"/>
                </a:lnTo>
                <a:close/>
                <a:moveTo>
                  <a:pt x="26991" y="5863"/>
                </a:moveTo>
                <a:lnTo>
                  <a:pt x="26991" y="8189"/>
                </a:lnTo>
                <a:lnTo>
                  <a:pt x="24666" y="8189"/>
                </a:lnTo>
                <a:lnTo>
                  <a:pt x="24666" y="5863"/>
                </a:lnTo>
                <a:close/>
                <a:moveTo>
                  <a:pt x="29500" y="5863"/>
                </a:moveTo>
                <a:lnTo>
                  <a:pt x="29500" y="8189"/>
                </a:lnTo>
                <a:lnTo>
                  <a:pt x="27175" y="8189"/>
                </a:lnTo>
                <a:lnTo>
                  <a:pt x="27175" y="5863"/>
                </a:lnTo>
                <a:close/>
                <a:moveTo>
                  <a:pt x="32010" y="5863"/>
                </a:moveTo>
                <a:lnTo>
                  <a:pt x="32010" y="8189"/>
                </a:lnTo>
                <a:lnTo>
                  <a:pt x="29684" y="8189"/>
                </a:lnTo>
                <a:lnTo>
                  <a:pt x="29684" y="5863"/>
                </a:lnTo>
                <a:close/>
                <a:moveTo>
                  <a:pt x="34519" y="5863"/>
                </a:moveTo>
                <a:lnTo>
                  <a:pt x="34519" y="8189"/>
                </a:lnTo>
                <a:lnTo>
                  <a:pt x="32194" y="8189"/>
                </a:lnTo>
                <a:lnTo>
                  <a:pt x="32194" y="5863"/>
                </a:lnTo>
                <a:close/>
                <a:moveTo>
                  <a:pt x="37029" y="5863"/>
                </a:moveTo>
                <a:lnTo>
                  <a:pt x="37029" y="8189"/>
                </a:lnTo>
                <a:lnTo>
                  <a:pt x="34703" y="8189"/>
                </a:lnTo>
                <a:lnTo>
                  <a:pt x="34703" y="5863"/>
                </a:lnTo>
                <a:close/>
                <a:moveTo>
                  <a:pt x="2510" y="8373"/>
                </a:moveTo>
                <a:lnTo>
                  <a:pt x="2510" y="10698"/>
                </a:lnTo>
                <a:lnTo>
                  <a:pt x="185" y="10698"/>
                </a:lnTo>
                <a:lnTo>
                  <a:pt x="185" y="8373"/>
                </a:lnTo>
                <a:close/>
                <a:moveTo>
                  <a:pt x="5020" y="8373"/>
                </a:moveTo>
                <a:lnTo>
                  <a:pt x="5020" y="10698"/>
                </a:lnTo>
                <a:lnTo>
                  <a:pt x="2695" y="10698"/>
                </a:lnTo>
                <a:lnTo>
                  <a:pt x="2695" y="8373"/>
                </a:lnTo>
                <a:close/>
                <a:moveTo>
                  <a:pt x="7222" y="8373"/>
                </a:moveTo>
                <a:lnTo>
                  <a:pt x="7222" y="10698"/>
                </a:lnTo>
                <a:lnTo>
                  <a:pt x="5212" y="10698"/>
                </a:lnTo>
                <a:lnTo>
                  <a:pt x="5212" y="8373"/>
                </a:lnTo>
                <a:close/>
                <a:moveTo>
                  <a:pt x="9732" y="8373"/>
                </a:moveTo>
                <a:lnTo>
                  <a:pt x="9732" y="10698"/>
                </a:lnTo>
                <a:lnTo>
                  <a:pt x="7406" y="10698"/>
                </a:lnTo>
                <a:lnTo>
                  <a:pt x="7406" y="8373"/>
                </a:lnTo>
                <a:close/>
                <a:moveTo>
                  <a:pt x="12241" y="8373"/>
                </a:moveTo>
                <a:lnTo>
                  <a:pt x="12241" y="10698"/>
                </a:lnTo>
                <a:lnTo>
                  <a:pt x="9916" y="10698"/>
                </a:lnTo>
                <a:lnTo>
                  <a:pt x="9916" y="8373"/>
                </a:lnTo>
                <a:close/>
                <a:moveTo>
                  <a:pt x="14451" y="8373"/>
                </a:moveTo>
                <a:lnTo>
                  <a:pt x="14451" y="10698"/>
                </a:lnTo>
                <a:lnTo>
                  <a:pt x="12433" y="10698"/>
                </a:lnTo>
                <a:lnTo>
                  <a:pt x="12433" y="8373"/>
                </a:lnTo>
                <a:close/>
                <a:moveTo>
                  <a:pt x="16953" y="8373"/>
                </a:moveTo>
                <a:lnTo>
                  <a:pt x="16961" y="10698"/>
                </a:lnTo>
                <a:lnTo>
                  <a:pt x="14635" y="10698"/>
                </a:lnTo>
                <a:lnTo>
                  <a:pt x="14635" y="8373"/>
                </a:lnTo>
                <a:close/>
                <a:moveTo>
                  <a:pt x="19462" y="8373"/>
                </a:moveTo>
                <a:lnTo>
                  <a:pt x="19462" y="10698"/>
                </a:lnTo>
                <a:lnTo>
                  <a:pt x="17145" y="10698"/>
                </a:lnTo>
                <a:lnTo>
                  <a:pt x="17145" y="8373"/>
                </a:lnTo>
                <a:close/>
                <a:moveTo>
                  <a:pt x="21972" y="8373"/>
                </a:moveTo>
                <a:lnTo>
                  <a:pt x="21972" y="10698"/>
                </a:lnTo>
                <a:lnTo>
                  <a:pt x="19654" y="10698"/>
                </a:lnTo>
                <a:lnTo>
                  <a:pt x="19654" y="8373"/>
                </a:lnTo>
                <a:close/>
                <a:moveTo>
                  <a:pt x="24481" y="8373"/>
                </a:moveTo>
                <a:lnTo>
                  <a:pt x="24481" y="10698"/>
                </a:lnTo>
                <a:lnTo>
                  <a:pt x="22164" y="10698"/>
                </a:lnTo>
                <a:lnTo>
                  <a:pt x="22164" y="8373"/>
                </a:lnTo>
                <a:close/>
                <a:moveTo>
                  <a:pt x="26991" y="8373"/>
                </a:moveTo>
                <a:lnTo>
                  <a:pt x="26991" y="10698"/>
                </a:lnTo>
                <a:lnTo>
                  <a:pt x="24666" y="10698"/>
                </a:lnTo>
                <a:lnTo>
                  <a:pt x="24666" y="8373"/>
                </a:lnTo>
                <a:close/>
                <a:moveTo>
                  <a:pt x="29500" y="8373"/>
                </a:moveTo>
                <a:lnTo>
                  <a:pt x="29500" y="10698"/>
                </a:lnTo>
                <a:lnTo>
                  <a:pt x="27175" y="10698"/>
                </a:lnTo>
                <a:lnTo>
                  <a:pt x="27175" y="8373"/>
                </a:lnTo>
                <a:close/>
                <a:moveTo>
                  <a:pt x="32010" y="8373"/>
                </a:moveTo>
                <a:lnTo>
                  <a:pt x="32010" y="10698"/>
                </a:lnTo>
                <a:lnTo>
                  <a:pt x="29684" y="10698"/>
                </a:lnTo>
                <a:lnTo>
                  <a:pt x="29684" y="8373"/>
                </a:lnTo>
                <a:close/>
                <a:moveTo>
                  <a:pt x="34519" y="8373"/>
                </a:moveTo>
                <a:lnTo>
                  <a:pt x="34519" y="10698"/>
                </a:lnTo>
                <a:lnTo>
                  <a:pt x="32194" y="10698"/>
                </a:lnTo>
                <a:lnTo>
                  <a:pt x="32194" y="8373"/>
                </a:lnTo>
                <a:close/>
                <a:moveTo>
                  <a:pt x="37029" y="8373"/>
                </a:moveTo>
                <a:lnTo>
                  <a:pt x="37029" y="10698"/>
                </a:lnTo>
                <a:lnTo>
                  <a:pt x="34703" y="10698"/>
                </a:lnTo>
                <a:lnTo>
                  <a:pt x="34703" y="8373"/>
                </a:lnTo>
                <a:close/>
                <a:moveTo>
                  <a:pt x="39538" y="8373"/>
                </a:moveTo>
                <a:lnTo>
                  <a:pt x="39538" y="10698"/>
                </a:lnTo>
                <a:lnTo>
                  <a:pt x="37213" y="10698"/>
                </a:lnTo>
                <a:lnTo>
                  <a:pt x="37213" y="8373"/>
                </a:lnTo>
                <a:close/>
                <a:moveTo>
                  <a:pt x="42047" y="8373"/>
                </a:moveTo>
                <a:lnTo>
                  <a:pt x="42047" y="10698"/>
                </a:lnTo>
                <a:lnTo>
                  <a:pt x="39722" y="10698"/>
                </a:lnTo>
                <a:lnTo>
                  <a:pt x="39722" y="8373"/>
                </a:lnTo>
                <a:close/>
                <a:moveTo>
                  <a:pt x="2510" y="10882"/>
                </a:moveTo>
                <a:lnTo>
                  <a:pt x="2510" y="13208"/>
                </a:lnTo>
                <a:lnTo>
                  <a:pt x="185" y="13208"/>
                </a:lnTo>
                <a:lnTo>
                  <a:pt x="185" y="10882"/>
                </a:lnTo>
                <a:close/>
                <a:moveTo>
                  <a:pt x="5020" y="10882"/>
                </a:moveTo>
                <a:lnTo>
                  <a:pt x="5020" y="13208"/>
                </a:lnTo>
                <a:lnTo>
                  <a:pt x="2695" y="13208"/>
                </a:lnTo>
                <a:lnTo>
                  <a:pt x="2695" y="10882"/>
                </a:lnTo>
                <a:close/>
                <a:moveTo>
                  <a:pt x="7222" y="10882"/>
                </a:moveTo>
                <a:lnTo>
                  <a:pt x="7222" y="13208"/>
                </a:lnTo>
                <a:lnTo>
                  <a:pt x="5212" y="13208"/>
                </a:lnTo>
                <a:lnTo>
                  <a:pt x="5212" y="10882"/>
                </a:lnTo>
                <a:close/>
                <a:moveTo>
                  <a:pt x="9732" y="10882"/>
                </a:moveTo>
                <a:lnTo>
                  <a:pt x="9732" y="13208"/>
                </a:lnTo>
                <a:lnTo>
                  <a:pt x="7406" y="13208"/>
                </a:lnTo>
                <a:lnTo>
                  <a:pt x="7406" y="10882"/>
                </a:lnTo>
                <a:close/>
                <a:moveTo>
                  <a:pt x="12241" y="10882"/>
                </a:moveTo>
                <a:lnTo>
                  <a:pt x="12241" y="13208"/>
                </a:lnTo>
                <a:lnTo>
                  <a:pt x="9916" y="13208"/>
                </a:lnTo>
                <a:lnTo>
                  <a:pt x="9916" y="10882"/>
                </a:lnTo>
                <a:close/>
                <a:moveTo>
                  <a:pt x="14451" y="10882"/>
                </a:moveTo>
                <a:lnTo>
                  <a:pt x="14451" y="13208"/>
                </a:lnTo>
                <a:lnTo>
                  <a:pt x="12433" y="13208"/>
                </a:lnTo>
                <a:lnTo>
                  <a:pt x="12433" y="10882"/>
                </a:lnTo>
                <a:close/>
                <a:moveTo>
                  <a:pt x="16953" y="10882"/>
                </a:moveTo>
                <a:lnTo>
                  <a:pt x="16961" y="13208"/>
                </a:lnTo>
                <a:lnTo>
                  <a:pt x="14635" y="13208"/>
                </a:lnTo>
                <a:lnTo>
                  <a:pt x="14635" y="10882"/>
                </a:lnTo>
                <a:close/>
                <a:moveTo>
                  <a:pt x="19462" y="10882"/>
                </a:moveTo>
                <a:lnTo>
                  <a:pt x="19462" y="13208"/>
                </a:lnTo>
                <a:lnTo>
                  <a:pt x="17145" y="13208"/>
                </a:lnTo>
                <a:lnTo>
                  <a:pt x="17145" y="10882"/>
                </a:lnTo>
                <a:close/>
                <a:moveTo>
                  <a:pt x="21972" y="10882"/>
                </a:moveTo>
                <a:lnTo>
                  <a:pt x="21972" y="13208"/>
                </a:lnTo>
                <a:lnTo>
                  <a:pt x="19654" y="13208"/>
                </a:lnTo>
                <a:lnTo>
                  <a:pt x="19654" y="10882"/>
                </a:lnTo>
                <a:close/>
                <a:moveTo>
                  <a:pt x="24481" y="10882"/>
                </a:moveTo>
                <a:lnTo>
                  <a:pt x="24481" y="13208"/>
                </a:lnTo>
                <a:lnTo>
                  <a:pt x="22164" y="13208"/>
                </a:lnTo>
                <a:lnTo>
                  <a:pt x="22164" y="10882"/>
                </a:lnTo>
                <a:close/>
                <a:moveTo>
                  <a:pt x="26991" y="10882"/>
                </a:moveTo>
                <a:lnTo>
                  <a:pt x="26991" y="13208"/>
                </a:lnTo>
                <a:lnTo>
                  <a:pt x="24666" y="13208"/>
                </a:lnTo>
                <a:lnTo>
                  <a:pt x="24666" y="10882"/>
                </a:lnTo>
                <a:close/>
                <a:moveTo>
                  <a:pt x="29500" y="10882"/>
                </a:moveTo>
                <a:lnTo>
                  <a:pt x="29500" y="13208"/>
                </a:lnTo>
                <a:lnTo>
                  <a:pt x="27175" y="13208"/>
                </a:lnTo>
                <a:lnTo>
                  <a:pt x="27175" y="10882"/>
                </a:lnTo>
                <a:close/>
                <a:moveTo>
                  <a:pt x="32010" y="10882"/>
                </a:moveTo>
                <a:lnTo>
                  <a:pt x="32010" y="13208"/>
                </a:lnTo>
                <a:lnTo>
                  <a:pt x="29684" y="13208"/>
                </a:lnTo>
                <a:lnTo>
                  <a:pt x="29684" y="10882"/>
                </a:lnTo>
                <a:close/>
                <a:moveTo>
                  <a:pt x="34519" y="10882"/>
                </a:moveTo>
                <a:lnTo>
                  <a:pt x="34519" y="13208"/>
                </a:lnTo>
                <a:lnTo>
                  <a:pt x="32194" y="13208"/>
                </a:lnTo>
                <a:lnTo>
                  <a:pt x="32194" y="10882"/>
                </a:lnTo>
                <a:close/>
                <a:moveTo>
                  <a:pt x="37029" y="10882"/>
                </a:moveTo>
                <a:lnTo>
                  <a:pt x="37029" y="13208"/>
                </a:lnTo>
                <a:lnTo>
                  <a:pt x="34703" y="13208"/>
                </a:lnTo>
                <a:lnTo>
                  <a:pt x="34703" y="10882"/>
                </a:lnTo>
                <a:close/>
                <a:moveTo>
                  <a:pt x="39538" y="10882"/>
                </a:moveTo>
                <a:lnTo>
                  <a:pt x="39538" y="13208"/>
                </a:lnTo>
                <a:lnTo>
                  <a:pt x="37213" y="13208"/>
                </a:lnTo>
                <a:lnTo>
                  <a:pt x="37213" y="10882"/>
                </a:lnTo>
                <a:close/>
                <a:moveTo>
                  <a:pt x="42047" y="10882"/>
                </a:moveTo>
                <a:lnTo>
                  <a:pt x="42047" y="13208"/>
                </a:lnTo>
                <a:lnTo>
                  <a:pt x="39722" y="13208"/>
                </a:lnTo>
                <a:lnTo>
                  <a:pt x="39722" y="10882"/>
                </a:lnTo>
                <a:close/>
                <a:moveTo>
                  <a:pt x="2510" y="13392"/>
                </a:moveTo>
                <a:lnTo>
                  <a:pt x="2510" y="15709"/>
                </a:lnTo>
                <a:lnTo>
                  <a:pt x="185" y="15709"/>
                </a:lnTo>
                <a:lnTo>
                  <a:pt x="185" y="13392"/>
                </a:lnTo>
                <a:close/>
                <a:moveTo>
                  <a:pt x="5020" y="13392"/>
                </a:moveTo>
                <a:lnTo>
                  <a:pt x="5020" y="15709"/>
                </a:lnTo>
                <a:lnTo>
                  <a:pt x="2695" y="15709"/>
                </a:lnTo>
                <a:lnTo>
                  <a:pt x="2695" y="13392"/>
                </a:lnTo>
                <a:close/>
                <a:moveTo>
                  <a:pt x="7222" y="13392"/>
                </a:moveTo>
                <a:lnTo>
                  <a:pt x="7222" y="15709"/>
                </a:lnTo>
                <a:lnTo>
                  <a:pt x="5212" y="15709"/>
                </a:lnTo>
                <a:lnTo>
                  <a:pt x="5212" y="13392"/>
                </a:lnTo>
                <a:close/>
                <a:moveTo>
                  <a:pt x="9732" y="13392"/>
                </a:moveTo>
                <a:lnTo>
                  <a:pt x="9732" y="15709"/>
                </a:lnTo>
                <a:lnTo>
                  <a:pt x="7406" y="15709"/>
                </a:lnTo>
                <a:lnTo>
                  <a:pt x="7406" y="13392"/>
                </a:lnTo>
                <a:close/>
                <a:moveTo>
                  <a:pt x="12241" y="13392"/>
                </a:moveTo>
                <a:lnTo>
                  <a:pt x="12241" y="15709"/>
                </a:lnTo>
                <a:lnTo>
                  <a:pt x="9916" y="15709"/>
                </a:lnTo>
                <a:lnTo>
                  <a:pt x="9916" y="13392"/>
                </a:lnTo>
                <a:close/>
                <a:moveTo>
                  <a:pt x="14451" y="13392"/>
                </a:moveTo>
                <a:lnTo>
                  <a:pt x="14451" y="15709"/>
                </a:lnTo>
                <a:lnTo>
                  <a:pt x="12433" y="15709"/>
                </a:lnTo>
                <a:lnTo>
                  <a:pt x="12433" y="13392"/>
                </a:lnTo>
                <a:close/>
                <a:moveTo>
                  <a:pt x="16953" y="13392"/>
                </a:moveTo>
                <a:lnTo>
                  <a:pt x="16961" y="15709"/>
                </a:lnTo>
                <a:lnTo>
                  <a:pt x="14635" y="15709"/>
                </a:lnTo>
                <a:lnTo>
                  <a:pt x="14635" y="13392"/>
                </a:lnTo>
                <a:close/>
                <a:moveTo>
                  <a:pt x="19462" y="13392"/>
                </a:moveTo>
                <a:lnTo>
                  <a:pt x="19462" y="15709"/>
                </a:lnTo>
                <a:lnTo>
                  <a:pt x="17145" y="15709"/>
                </a:lnTo>
                <a:lnTo>
                  <a:pt x="17145" y="13392"/>
                </a:lnTo>
                <a:close/>
                <a:moveTo>
                  <a:pt x="21972" y="13392"/>
                </a:moveTo>
                <a:lnTo>
                  <a:pt x="21972" y="15709"/>
                </a:lnTo>
                <a:lnTo>
                  <a:pt x="19654" y="15709"/>
                </a:lnTo>
                <a:lnTo>
                  <a:pt x="19654" y="13392"/>
                </a:lnTo>
                <a:close/>
                <a:moveTo>
                  <a:pt x="24481" y="13392"/>
                </a:moveTo>
                <a:lnTo>
                  <a:pt x="24481" y="15709"/>
                </a:lnTo>
                <a:lnTo>
                  <a:pt x="22164" y="15709"/>
                </a:lnTo>
                <a:lnTo>
                  <a:pt x="22164" y="13392"/>
                </a:lnTo>
                <a:close/>
                <a:moveTo>
                  <a:pt x="26991" y="13392"/>
                </a:moveTo>
                <a:lnTo>
                  <a:pt x="26991" y="15709"/>
                </a:lnTo>
                <a:lnTo>
                  <a:pt x="24666" y="15709"/>
                </a:lnTo>
                <a:lnTo>
                  <a:pt x="24666" y="13392"/>
                </a:lnTo>
                <a:close/>
                <a:moveTo>
                  <a:pt x="29500" y="13392"/>
                </a:moveTo>
                <a:lnTo>
                  <a:pt x="29500" y="15709"/>
                </a:lnTo>
                <a:lnTo>
                  <a:pt x="27175" y="15709"/>
                </a:lnTo>
                <a:lnTo>
                  <a:pt x="27175" y="13392"/>
                </a:lnTo>
                <a:close/>
                <a:moveTo>
                  <a:pt x="32010" y="13392"/>
                </a:moveTo>
                <a:lnTo>
                  <a:pt x="32010" y="15709"/>
                </a:lnTo>
                <a:lnTo>
                  <a:pt x="29684" y="15709"/>
                </a:lnTo>
                <a:lnTo>
                  <a:pt x="29684" y="13392"/>
                </a:lnTo>
                <a:close/>
                <a:moveTo>
                  <a:pt x="34519" y="13392"/>
                </a:moveTo>
                <a:lnTo>
                  <a:pt x="34519" y="15709"/>
                </a:lnTo>
                <a:lnTo>
                  <a:pt x="32194" y="15709"/>
                </a:lnTo>
                <a:lnTo>
                  <a:pt x="32194" y="13392"/>
                </a:lnTo>
                <a:close/>
                <a:moveTo>
                  <a:pt x="37029" y="13399"/>
                </a:moveTo>
                <a:lnTo>
                  <a:pt x="37029" y="15717"/>
                </a:lnTo>
                <a:lnTo>
                  <a:pt x="34703" y="15717"/>
                </a:lnTo>
                <a:lnTo>
                  <a:pt x="34703" y="13399"/>
                </a:lnTo>
                <a:close/>
                <a:moveTo>
                  <a:pt x="39538" y="13399"/>
                </a:moveTo>
                <a:lnTo>
                  <a:pt x="39538" y="15717"/>
                </a:lnTo>
                <a:lnTo>
                  <a:pt x="37213" y="15717"/>
                </a:lnTo>
                <a:lnTo>
                  <a:pt x="37213" y="13399"/>
                </a:lnTo>
                <a:close/>
                <a:moveTo>
                  <a:pt x="42047" y="13399"/>
                </a:moveTo>
                <a:lnTo>
                  <a:pt x="42047" y="15717"/>
                </a:lnTo>
                <a:lnTo>
                  <a:pt x="39722" y="15717"/>
                </a:lnTo>
                <a:lnTo>
                  <a:pt x="39722" y="13399"/>
                </a:lnTo>
                <a:close/>
                <a:moveTo>
                  <a:pt x="44557" y="13399"/>
                </a:moveTo>
                <a:lnTo>
                  <a:pt x="44557" y="15717"/>
                </a:lnTo>
                <a:lnTo>
                  <a:pt x="42232" y="15717"/>
                </a:lnTo>
                <a:lnTo>
                  <a:pt x="42232" y="13399"/>
                </a:lnTo>
                <a:close/>
                <a:moveTo>
                  <a:pt x="2510" y="15901"/>
                </a:moveTo>
                <a:lnTo>
                  <a:pt x="2510" y="18219"/>
                </a:lnTo>
                <a:lnTo>
                  <a:pt x="185" y="18219"/>
                </a:lnTo>
                <a:lnTo>
                  <a:pt x="185" y="15901"/>
                </a:lnTo>
                <a:close/>
                <a:moveTo>
                  <a:pt x="5020" y="15901"/>
                </a:moveTo>
                <a:lnTo>
                  <a:pt x="5020" y="18219"/>
                </a:lnTo>
                <a:lnTo>
                  <a:pt x="2695" y="18219"/>
                </a:lnTo>
                <a:lnTo>
                  <a:pt x="2695" y="15901"/>
                </a:lnTo>
                <a:close/>
                <a:moveTo>
                  <a:pt x="7222" y="15901"/>
                </a:moveTo>
                <a:lnTo>
                  <a:pt x="7222" y="18219"/>
                </a:lnTo>
                <a:lnTo>
                  <a:pt x="5212" y="18219"/>
                </a:lnTo>
                <a:lnTo>
                  <a:pt x="5212" y="15901"/>
                </a:lnTo>
                <a:close/>
                <a:moveTo>
                  <a:pt x="9732" y="15901"/>
                </a:moveTo>
                <a:lnTo>
                  <a:pt x="9732" y="18219"/>
                </a:lnTo>
                <a:lnTo>
                  <a:pt x="7406" y="18219"/>
                </a:lnTo>
                <a:lnTo>
                  <a:pt x="7406" y="15901"/>
                </a:lnTo>
                <a:close/>
                <a:moveTo>
                  <a:pt x="12241" y="15901"/>
                </a:moveTo>
                <a:lnTo>
                  <a:pt x="12241" y="18219"/>
                </a:lnTo>
                <a:lnTo>
                  <a:pt x="9916" y="18219"/>
                </a:lnTo>
                <a:lnTo>
                  <a:pt x="9916" y="15901"/>
                </a:lnTo>
                <a:close/>
                <a:moveTo>
                  <a:pt x="14451" y="15901"/>
                </a:moveTo>
                <a:lnTo>
                  <a:pt x="14451" y="18219"/>
                </a:lnTo>
                <a:lnTo>
                  <a:pt x="12433" y="18219"/>
                </a:lnTo>
                <a:lnTo>
                  <a:pt x="12433" y="15901"/>
                </a:lnTo>
                <a:close/>
                <a:moveTo>
                  <a:pt x="16953" y="15901"/>
                </a:moveTo>
                <a:lnTo>
                  <a:pt x="16961" y="18219"/>
                </a:lnTo>
                <a:lnTo>
                  <a:pt x="14635" y="18219"/>
                </a:lnTo>
                <a:lnTo>
                  <a:pt x="14635" y="15901"/>
                </a:lnTo>
                <a:close/>
                <a:moveTo>
                  <a:pt x="19462" y="15901"/>
                </a:moveTo>
                <a:lnTo>
                  <a:pt x="19462" y="18219"/>
                </a:lnTo>
                <a:lnTo>
                  <a:pt x="17145" y="18219"/>
                </a:lnTo>
                <a:lnTo>
                  <a:pt x="17145" y="15901"/>
                </a:lnTo>
                <a:close/>
                <a:moveTo>
                  <a:pt x="21972" y="15901"/>
                </a:moveTo>
                <a:lnTo>
                  <a:pt x="21972" y="18219"/>
                </a:lnTo>
                <a:lnTo>
                  <a:pt x="19654" y="18219"/>
                </a:lnTo>
                <a:lnTo>
                  <a:pt x="19654" y="15901"/>
                </a:lnTo>
                <a:close/>
                <a:moveTo>
                  <a:pt x="24481" y="15901"/>
                </a:moveTo>
                <a:lnTo>
                  <a:pt x="24481" y="18219"/>
                </a:lnTo>
                <a:lnTo>
                  <a:pt x="22164" y="18219"/>
                </a:lnTo>
                <a:lnTo>
                  <a:pt x="22164" y="15901"/>
                </a:lnTo>
                <a:close/>
                <a:moveTo>
                  <a:pt x="26991" y="15901"/>
                </a:moveTo>
                <a:lnTo>
                  <a:pt x="26991" y="18219"/>
                </a:lnTo>
                <a:lnTo>
                  <a:pt x="24666" y="18219"/>
                </a:lnTo>
                <a:lnTo>
                  <a:pt x="24666" y="15901"/>
                </a:lnTo>
                <a:close/>
                <a:moveTo>
                  <a:pt x="29500" y="15901"/>
                </a:moveTo>
                <a:lnTo>
                  <a:pt x="29500" y="18219"/>
                </a:lnTo>
                <a:lnTo>
                  <a:pt x="27175" y="18219"/>
                </a:lnTo>
                <a:lnTo>
                  <a:pt x="27175" y="15901"/>
                </a:lnTo>
                <a:close/>
                <a:moveTo>
                  <a:pt x="32010" y="15901"/>
                </a:moveTo>
                <a:lnTo>
                  <a:pt x="32010" y="18219"/>
                </a:lnTo>
                <a:lnTo>
                  <a:pt x="29684" y="18219"/>
                </a:lnTo>
                <a:lnTo>
                  <a:pt x="29684" y="15901"/>
                </a:lnTo>
                <a:close/>
                <a:moveTo>
                  <a:pt x="34519" y="15901"/>
                </a:moveTo>
                <a:lnTo>
                  <a:pt x="34519" y="18219"/>
                </a:lnTo>
                <a:lnTo>
                  <a:pt x="32194" y="18219"/>
                </a:lnTo>
                <a:lnTo>
                  <a:pt x="32194" y="15901"/>
                </a:lnTo>
                <a:close/>
                <a:moveTo>
                  <a:pt x="37029" y="15901"/>
                </a:moveTo>
                <a:lnTo>
                  <a:pt x="37029" y="18226"/>
                </a:lnTo>
                <a:lnTo>
                  <a:pt x="34703" y="18226"/>
                </a:lnTo>
                <a:lnTo>
                  <a:pt x="34703" y="15901"/>
                </a:lnTo>
                <a:close/>
                <a:moveTo>
                  <a:pt x="39538" y="15901"/>
                </a:moveTo>
                <a:lnTo>
                  <a:pt x="39538" y="18226"/>
                </a:lnTo>
                <a:lnTo>
                  <a:pt x="37213" y="18226"/>
                </a:lnTo>
                <a:lnTo>
                  <a:pt x="37213" y="15901"/>
                </a:lnTo>
                <a:close/>
                <a:moveTo>
                  <a:pt x="42047" y="15901"/>
                </a:moveTo>
                <a:lnTo>
                  <a:pt x="42047" y="18226"/>
                </a:lnTo>
                <a:lnTo>
                  <a:pt x="39722" y="18226"/>
                </a:lnTo>
                <a:lnTo>
                  <a:pt x="39722" y="15901"/>
                </a:lnTo>
                <a:close/>
                <a:moveTo>
                  <a:pt x="44557" y="15901"/>
                </a:moveTo>
                <a:lnTo>
                  <a:pt x="44557" y="18226"/>
                </a:lnTo>
                <a:lnTo>
                  <a:pt x="42232" y="18226"/>
                </a:lnTo>
                <a:lnTo>
                  <a:pt x="42232" y="15901"/>
                </a:lnTo>
                <a:close/>
                <a:moveTo>
                  <a:pt x="2510" y="18411"/>
                </a:moveTo>
                <a:lnTo>
                  <a:pt x="2510" y="20728"/>
                </a:lnTo>
                <a:lnTo>
                  <a:pt x="185" y="20728"/>
                </a:lnTo>
                <a:lnTo>
                  <a:pt x="185" y="18411"/>
                </a:lnTo>
                <a:close/>
                <a:moveTo>
                  <a:pt x="5020" y="18411"/>
                </a:moveTo>
                <a:lnTo>
                  <a:pt x="5020" y="20728"/>
                </a:lnTo>
                <a:lnTo>
                  <a:pt x="2695" y="20728"/>
                </a:lnTo>
                <a:lnTo>
                  <a:pt x="2695" y="18411"/>
                </a:lnTo>
                <a:close/>
                <a:moveTo>
                  <a:pt x="7222" y="18411"/>
                </a:moveTo>
                <a:lnTo>
                  <a:pt x="7222" y="20728"/>
                </a:lnTo>
                <a:lnTo>
                  <a:pt x="5212" y="20728"/>
                </a:lnTo>
                <a:lnTo>
                  <a:pt x="5212" y="18411"/>
                </a:lnTo>
                <a:close/>
                <a:moveTo>
                  <a:pt x="9732" y="18411"/>
                </a:moveTo>
                <a:lnTo>
                  <a:pt x="9732" y="20728"/>
                </a:lnTo>
                <a:lnTo>
                  <a:pt x="7406" y="20728"/>
                </a:lnTo>
                <a:lnTo>
                  <a:pt x="7406" y="18411"/>
                </a:lnTo>
                <a:close/>
                <a:moveTo>
                  <a:pt x="12241" y="18411"/>
                </a:moveTo>
                <a:lnTo>
                  <a:pt x="12241" y="20728"/>
                </a:lnTo>
                <a:lnTo>
                  <a:pt x="9916" y="20728"/>
                </a:lnTo>
                <a:lnTo>
                  <a:pt x="9916" y="18411"/>
                </a:lnTo>
                <a:close/>
                <a:moveTo>
                  <a:pt x="14451" y="18411"/>
                </a:moveTo>
                <a:lnTo>
                  <a:pt x="14451" y="20728"/>
                </a:lnTo>
                <a:lnTo>
                  <a:pt x="12433" y="20728"/>
                </a:lnTo>
                <a:lnTo>
                  <a:pt x="12433" y="18411"/>
                </a:lnTo>
                <a:close/>
                <a:moveTo>
                  <a:pt x="16953" y="18411"/>
                </a:moveTo>
                <a:lnTo>
                  <a:pt x="16961" y="20728"/>
                </a:lnTo>
                <a:lnTo>
                  <a:pt x="14635" y="20728"/>
                </a:lnTo>
                <a:lnTo>
                  <a:pt x="14635" y="18411"/>
                </a:lnTo>
                <a:close/>
                <a:moveTo>
                  <a:pt x="19462" y="18411"/>
                </a:moveTo>
                <a:lnTo>
                  <a:pt x="19462" y="20728"/>
                </a:lnTo>
                <a:lnTo>
                  <a:pt x="17145" y="20728"/>
                </a:lnTo>
                <a:lnTo>
                  <a:pt x="17145" y="18411"/>
                </a:lnTo>
                <a:close/>
                <a:moveTo>
                  <a:pt x="21972" y="18411"/>
                </a:moveTo>
                <a:lnTo>
                  <a:pt x="21972" y="20728"/>
                </a:lnTo>
                <a:lnTo>
                  <a:pt x="19654" y="20728"/>
                </a:lnTo>
                <a:lnTo>
                  <a:pt x="19654" y="18411"/>
                </a:lnTo>
                <a:close/>
                <a:moveTo>
                  <a:pt x="24481" y="18411"/>
                </a:moveTo>
                <a:lnTo>
                  <a:pt x="24481" y="20728"/>
                </a:lnTo>
                <a:lnTo>
                  <a:pt x="22164" y="20728"/>
                </a:lnTo>
                <a:lnTo>
                  <a:pt x="22164" y="18411"/>
                </a:lnTo>
                <a:close/>
                <a:moveTo>
                  <a:pt x="26991" y="18411"/>
                </a:moveTo>
                <a:lnTo>
                  <a:pt x="26991" y="20728"/>
                </a:lnTo>
                <a:lnTo>
                  <a:pt x="24666" y="20728"/>
                </a:lnTo>
                <a:lnTo>
                  <a:pt x="24666" y="18411"/>
                </a:lnTo>
                <a:close/>
                <a:moveTo>
                  <a:pt x="29500" y="18411"/>
                </a:moveTo>
                <a:lnTo>
                  <a:pt x="29500" y="20728"/>
                </a:lnTo>
                <a:lnTo>
                  <a:pt x="27175" y="20728"/>
                </a:lnTo>
                <a:lnTo>
                  <a:pt x="27175" y="18411"/>
                </a:lnTo>
                <a:close/>
                <a:moveTo>
                  <a:pt x="32010" y="18411"/>
                </a:moveTo>
                <a:lnTo>
                  <a:pt x="32010" y="20728"/>
                </a:lnTo>
                <a:lnTo>
                  <a:pt x="29684" y="20728"/>
                </a:lnTo>
                <a:lnTo>
                  <a:pt x="29684" y="18411"/>
                </a:lnTo>
                <a:close/>
                <a:moveTo>
                  <a:pt x="34519" y="18411"/>
                </a:moveTo>
                <a:lnTo>
                  <a:pt x="34519" y="20728"/>
                </a:lnTo>
                <a:lnTo>
                  <a:pt x="32194" y="20728"/>
                </a:lnTo>
                <a:lnTo>
                  <a:pt x="32194" y="18411"/>
                </a:lnTo>
                <a:close/>
                <a:moveTo>
                  <a:pt x="37029" y="18411"/>
                </a:moveTo>
                <a:lnTo>
                  <a:pt x="37029" y="20728"/>
                </a:lnTo>
                <a:lnTo>
                  <a:pt x="34703" y="20728"/>
                </a:lnTo>
                <a:lnTo>
                  <a:pt x="34703" y="18411"/>
                </a:lnTo>
                <a:close/>
                <a:moveTo>
                  <a:pt x="39538" y="18411"/>
                </a:moveTo>
                <a:lnTo>
                  <a:pt x="39538" y="20736"/>
                </a:lnTo>
                <a:lnTo>
                  <a:pt x="37213" y="20736"/>
                </a:lnTo>
                <a:lnTo>
                  <a:pt x="37213" y="18411"/>
                </a:lnTo>
                <a:close/>
                <a:moveTo>
                  <a:pt x="42047" y="18411"/>
                </a:moveTo>
                <a:lnTo>
                  <a:pt x="42047" y="20736"/>
                </a:lnTo>
                <a:lnTo>
                  <a:pt x="39722" y="20736"/>
                </a:lnTo>
                <a:lnTo>
                  <a:pt x="39722" y="18411"/>
                </a:lnTo>
                <a:close/>
                <a:moveTo>
                  <a:pt x="44557" y="18411"/>
                </a:moveTo>
                <a:lnTo>
                  <a:pt x="44557" y="20736"/>
                </a:lnTo>
                <a:lnTo>
                  <a:pt x="42232" y="20736"/>
                </a:lnTo>
                <a:lnTo>
                  <a:pt x="42232" y="18411"/>
                </a:lnTo>
                <a:close/>
                <a:moveTo>
                  <a:pt x="2510" y="20912"/>
                </a:moveTo>
                <a:lnTo>
                  <a:pt x="2510" y="23238"/>
                </a:lnTo>
                <a:lnTo>
                  <a:pt x="185" y="23238"/>
                </a:lnTo>
                <a:lnTo>
                  <a:pt x="185" y="20912"/>
                </a:lnTo>
                <a:close/>
                <a:moveTo>
                  <a:pt x="5020" y="20912"/>
                </a:moveTo>
                <a:lnTo>
                  <a:pt x="5020" y="23238"/>
                </a:lnTo>
                <a:lnTo>
                  <a:pt x="2695" y="23238"/>
                </a:lnTo>
                <a:lnTo>
                  <a:pt x="2695" y="20912"/>
                </a:lnTo>
                <a:close/>
                <a:moveTo>
                  <a:pt x="7222" y="20912"/>
                </a:moveTo>
                <a:lnTo>
                  <a:pt x="7222" y="23238"/>
                </a:lnTo>
                <a:lnTo>
                  <a:pt x="5212" y="23238"/>
                </a:lnTo>
                <a:lnTo>
                  <a:pt x="5212" y="20912"/>
                </a:lnTo>
                <a:close/>
                <a:moveTo>
                  <a:pt x="9732" y="20912"/>
                </a:moveTo>
                <a:lnTo>
                  <a:pt x="9732" y="23238"/>
                </a:lnTo>
                <a:lnTo>
                  <a:pt x="7406" y="23238"/>
                </a:lnTo>
                <a:lnTo>
                  <a:pt x="7406" y="20912"/>
                </a:lnTo>
                <a:close/>
                <a:moveTo>
                  <a:pt x="12241" y="20912"/>
                </a:moveTo>
                <a:lnTo>
                  <a:pt x="12241" y="23238"/>
                </a:lnTo>
                <a:lnTo>
                  <a:pt x="9916" y="23238"/>
                </a:lnTo>
                <a:lnTo>
                  <a:pt x="9916" y="20912"/>
                </a:lnTo>
                <a:close/>
                <a:moveTo>
                  <a:pt x="14451" y="20912"/>
                </a:moveTo>
                <a:lnTo>
                  <a:pt x="14451" y="23238"/>
                </a:lnTo>
                <a:lnTo>
                  <a:pt x="12433" y="23238"/>
                </a:lnTo>
                <a:lnTo>
                  <a:pt x="12433" y="20912"/>
                </a:lnTo>
                <a:close/>
                <a:moveTo>
                  <a:pt x="16953" y="20912"/>
                </a:moveTo>
                <a:lnTo>
                  <a:pt x="16961" y="23238"/>
                </a:lnTo>
                <a:lnTo>
                  <a:pt x="14635" y="23238"/>
                </a:lnTo>
                <a:lnTo>
                  <a:pt x="14635" y="20912"/>
                </a:lnTo>
                <a:close/>
                <a:moveTo>
                  <a:pt x="19462" y="20912"/>
                </a:moveTo>
                <a:lnTo>
                  <a:pt x="19462" y="23238"/>
                </a:lnTo>
                <a:lnTo>
                  <a:pt x="17145" y="23238"/>
                </a:lnTo>
                <a:lnTo>
                  <a:pt x="17145" y="20912"/>
                </a:lnTo>
                <a:close/>
                <a:moveTo>
                  <a:pt x="21972" y="20912"/>
                </a:moveTo>
                <a:lnTo>
                  <a:pt x="21972" y="23238"/>
                </a:lnTo>
                <a:lnTo>
                  <a:pt x="19654" y="23238"/>
                </a:lnTo>
                <a:lnTo>
                  <a:pt x="19654" y="20912"/>
                </a:lnTo>
                <a:close/>
                <a:moveTo>
                  <a:pt x="24481" y="20912"/>
                </a:moveTo>
                <a:lnTo>
                  <a:pt x="24481" y="23238"/>
                </a:lnTo>
                <a:lnTo>
                  <a:pt x="22164" y="23238"/>
                </a:lnTo>
                <a:lnTo>
                  <a:pt x="22164" y="20912"/>
                </a:lnTo>
                <a:close/>
                <a:moveTo>
                  <a:pt x="26991" y="20912"/>
                </a:moveTo>
                <a:lnTo>
                  <a:pt x="26991" y="23238"/>
                </a:lnTo>
                <a:lnTo>
                  <a:pt x="24666" y="23238"/>
                </a:lnTo>
                <a:lnTo>
                  <a:pt x="24666" y="20912"/>
                </a:lnTo>
                <a:close/>
                <a:moveTo>
                  <a:pt x="29500" y="20912"/>
                </a:moveTo>
                <a:lnTo>
                  <a:pt x="29500" y="23238"/>
                </a:lnTo>
                <a:lnTo>
                  <a:pt x="27175" y="23238"/>
                </a:lnTo>
                <a:lnTo>
                  <a:pt x="27175" y="20912"/>
                </a:lnTo>
                <a:close/>
                <a:moveTo>
                  <a:pt x="32010" y="20912"/>
                </a:moveTo>
                <a:lnTo>
                  <a:pt x="32010" y="23238"/>
                </a:lnTo>
                <a:lnTo>
                  <a:pt x="29684" y="23238"/>
                </a:lnTo>
                <a:lnTo>
                  <a:pt x="29684" y="20912"/>
                </a:lnTo>
                <a:close/>
                <a:moveTo>
                  <a:pt x="34519" y="20912"/>
                </a:moveTo>
                <a:lnTo>
                  <a:pt x="34519" y="23238"/>
                </a:lnTo>
                <a:lnTo>
                  <a:pt x="32194" y="23238"/>
                </a:lnTo>
                <a:lnTo>
                  <a:pt x="32194" y="20912"/>
                </a:lnTo>
                <a:close/>
                <a:moveTo>
                  <a:pt x="37029" y="20912"/>
                </a:moveTo>
                <a:lnTo>
                  <a:pt x="37029" y="23238"/>
                </a:lnTo>
                <a:lnTo>
                  <a:pt x="34703" y="23238"/>
                </a:lnTo>
                <a:lnTo>
                  <a:pt x="34703" y="20912"/>
                </a:lnTo>
                <a:close/>
                <a:moveTo>
                  <a:pt x="39538" y="20912"/>
                </a:moveTo>
                <a:lnTo>
                  <a:pt x="39538" y="23245"/>
                </a:lnTo>
                <a:lnTo>
                  <a:pt x="37213" y="23245"/>
                </a:lnTo>
                <a:lnTo>
                  <a:pt x="37213" y="20912"/>
                </a:lnTo>
                <a:close/>
                <a:moveTo>
                  <a:pt x="42047" y="20912"/>
                </a:moveTo>
                <a:lnTo>
                  <a:pt x="42047" y="23245"/>
                </a:lnTo>
                <a:lnTo>
                  <a:pt x="39722" y="23245"/>
                </a:lnTo>
                <a:lnTo>
                  <a:pt x="39722" y="20912"/>
                </a:lnTo>
                <a:close/>
                <a:moveTo>
                  <a:pt x="44557" y="20912"/>
                </a:moveTo>
                <a:lnTo>
                  <a:pt x="44557" y="23245"/>
                </a:lnTo>
                <a:lnTo>
                  <a:pt x="42232" y="23245"/>
                </a:lnTo>
                <a:lnTo>
                  <a:pt x="42232" y="20912"/>
                </a:lnTo>
                <a:close/>
                <a:moveTo>
                  <a:pt x="2510" y="23430"/>
                </a:moveTo>
                <a:lnTo>
                  <a:pt x="2510" y="25747"/>
                </a:lnTo>
                <a:lnTo>
                  <a:pt x="185" y="25747"/>
                </a:lnTo>
                <a:lnTo>
                  <a:pt x="185" y="23430"/>
                </a:lnTo>
                <a:close/>
                <a:moveTo>
                  <a:pt x="5020" y="23430"/>
                </a:moveTo>
                <a:lnTo>
                  <a:pt x="5020" y="25747"/>
                </a:lnTo>
                <a:lnTo>
                  <a:pt x="2695" y="25747"/>
                </a:lnTo>
                <a:lnTo>
                  <a:pt x="2695" y="23430"/>
                </a:lnTo>
                <a:close/>
                <a:moveTo>
                  <a:pt x="7222" y="23430"/>
                </a:moveTo>
                <a:lnTo>
                  <a:pt x="7222" y="25747"/>
                </a:lnTo>
                <a:lnTo>
                  <a:pt x="5212" y="25747"/>
                </a:lnTo>
                <a:lnTo>
                  <a:pt x="5212" y="23430"/>
                </a:lnTo>
                <a:close/>
                <a:moveTo>
                  <a:pt x="9732" y="23430"/>
                </a:moveTo>
                <a:lnTo>
                  <a:pt x="9732" y="25747"/>
                </a:lnTo>
                <a:lnTo>
                  <a:pt x="7406" y="25747"/>
                </a:lnTo>
                <a:lnTo>
                  <a:pt x="7406" y="23430"/>
                </a:lnTo>
                <a:close/>
                <a:moveTo>
                  <a:pt x="12241" y="23430"/>
                </a:moveTo>
                <a:lnTo>
                  <a:pt x="12241" y="25747"/>
                </a:lnTo>
                <a:lnTo>
                  <a:pt x="9916" y="25747"/>
                </a:lnTo>
                <a:lnTo>
                  <a:pt x="9916" y="23430"/>
                </a:lnTo>
                <a:close/>
                <a:moveTo>
                  <a:pt x="14451" y="23430"/>
                </a:moveTo>
                <a:lnTo>
                  <a:pt x="14451" y="25747"/>
                </a:lnTo>
                <a:lnTo>
                  <a:pt x="12433" y="25747"/>
                </a:lnTo>
                <a:lnTo>
                  <a:pt x="12433" y="23430"/>
                </a:lnTo>
                <a:close/>
                <a:moveTo>
                  <a:pt x="16953" y="23430"/>
                </a:moveTo>
                <a:lnTo>
                  <a:pt x="16961" y="25747"/>
                </a:lnTo>
                <a:lnTo>
                  <a:pt x="14635" y="25747"/>
                </a:lnTo>
                <a:lnTo>
                  <a:pt x="14635" y="23430"/>
                </a:lnTo>
                <a:close/>
                <a:moveTo>
                  <a:pt x="19462" y="23430"/>
                </a:moveTo>
                <a:lnTo>
                  <a:pt x="19462" y="25747"/>
                </a:lnTo>
                <a:lnTo>
                  <a:pt x="17145" y="25747"/>
                </a:lnTo>
                <a:lnTo>
                  <a:pt x="17145" y="23430"/>
                </a:lnTo>
                <a:close/>
                <a:moveTo>
                  <a:pt x="21972" y="23430"/>
                </a:moveTo>
                <a:lnTo>
                  <a:pt x="21972" y="25747"/>
                </a:lnTo>
                <a:lnTo>
                  <a:pt x="19654" y="25747"/>
                </a:lnTo>
                <a:lnTo>
                  <a:pt x="19654" y="23430"/>
                </a:lnTo>
                <a:close/>
                <a:moveTo>
                  <a:pt x="24481" y="23430"/>
                </a:moveTo>
                <a:lnTo>
                  <a:pt x="24481" y="25747"/>
                </a:lnTo>
                <a:lnTo>
                  <a:pt x="22164" y="25747"/>
                </a:lnTo>
                <a:lnTo>
                  <a:pt x="22164" y="23430"/>
                </a:lnTo>
                <a:close/>
                <a:moveTo>
                  <a:pt x="26991" y="23430"/>
                </a:moveTo>
                <a:lnTo>
                  <a:pt x="26991" y="25747"/>
                </a:lnTo>
                <a:lnTo>
                  <a:pt x="24666" y="25747"/>
                </a:lnTo>
                <a:lnTo>
                  <a:pt x="24666" y="23430"/>
                </a:lnTo>
                <a:close/>
                <a:moveTo>
                  <a:pt x="29500" y="23430"/>
                </a:moveTo>
                <a:lnTo>
                  <a:pt x="29500" y="25747"/>
                </a:lnTo>
                <a:lnTo>
                  <a:pt x="27175" y="25747"/>
                </a:lnTo>
                <a:lnTo>
                  <a:pt x="27175" y="23430"/>
                </a:lnTo>
                <a:close/>
                <a:moveTo>
                  <a:pt x="32010" y="23430"/>
                </a:moveTo>
                <a:lnTo>
                  <a:pt x="32010" y="25747"/>
                </a:lnTo>
                <a:lnTo>
                  <a:pt x="29684" y="25747"/>
                </a:lnTo>
                <a:lnTo>
                  <a:pt x="29684" y="23430"/>
                </a:lnTo>
                <a:close/>
                <a:moveTo>
                  <a:pt x="34519" y="23430"/>
                </a:moveTo>
                <a:lnTo>
                  <a:pt x="34519" y="25747"/>
                </a:lnTo>
                <a:lnTo>
                  <a:pt x="32194" y="25747"/>
                </a:lnTo>
                <a:lnTo>
                  <a:pt x="32194" y="23430"/>
                </a:lnTo>
                <a:close/>
                <a:moveTo>
                  <a:pt x="37029" y="23430"/>
                </a:moveTo>
                <a:lnTo>
                  <a:pt x="37029" y="25747"/>
                </a:lnTo>
                <a:lnTo>
                  <a:pt x="34703" y="25747"/>
                </a:lnTo>
                <a:lnTo>
                  <a:pt x="34703" y="23430"/>
                </a:lnTo>
                <a:close/>
                <a:moveTo>
                  <a:pt x="39538" y="23430"/>
                </a:moveTo>
                <a:lnTo>
                  <a:pt x="39538" y="25755"/>
                </a:lnTo>
                <a:lnTo>
                  <a:pt x="37213" y="25755"/>
                </a:lnTo>
                <a:lnTo>
                  <a:pt x="37213" y="23430"/>
                </a:lnTo>
                <a:close/>
                <a:moveTo>
                  <a:pt x="42047" y="23430"/>
                </a:moveTo>
                <a:lnTo>
                  <a:pt x="42047" y="25755"/>
                </a:lnTo>
                <a:lnTo>
                  <a:pt x="39722" y="25755"/>
                </a:lnTo>
                <a:lnTo>
                  <a:pt x="39722" y="23430"/>
                </a:lnTo>
                <a:close/>
                <a:moveTo>
                  <a:pt x="44557" y="23430"/>
                </a:moveTo>
                <a:lnTo>
                  <a:pt x="44557" y="25755"/>
                </a:lnTo>
                <a:lnTo>
                  <a:pt x="42232" y="25755"/>
                </a:lnTo>
                <a:lnTo>
                  <a:pt x="42232" y="23430"/>
                </a:lnTo>
                <a:close/>
                <a:moveTo>
                  <a:pt x="2510" y="25931"/>
                </a:moveTo>
                <a:lnTo>
                  <a:pt x="2510" y="28257"/>
                </a:lnTo>
                <a:lnTo>
                  <a:pt x="185" y="28257"/>
                </a:lnTo>
                <a:lnTo>
                  <a:pt x="185" y="25931"/>
                </a:lnTo>
                <a:close/>
                <a:moveTo>
                  <a:pt x="5020" y="25931"/>
                </a:moveTo>
                <a:lnTo>
                  <a:pt x="5020" y="28257"/>
                </a:lnTo>
                <a:lnTo>
                  <a:pt x="2695" y="28257"/>
                </a:lnTo>
                <a:lnTo>
                  <a:pt x="2695" y="25931"/>
                </a:lnTo>
                <a:close/>
                <a:moveTo>
                  <a:pt x="7222" y="25931"/>
                </a:moveTo>
                <a:lnTo>
                  <a:pt x="7222" y="28257"/>
                </a:lnTo>
                <a:lnTo>
                  <a:pt x="5212" y="28257"/>
                </a:lnTo>
                <a:lnTo>
                  <a:pt x="5212" y="25931"/>
                </a:lnTo>
                <a:close/>
                <a:moveTo>
                  <a:pt x="9732" y="25931"/>
                </a:moveTo>
                <a:lnTo>
                  <a:pt x="9732" y="28257"/>
                </a:lnTo>
                <a:lnTo>
                  <a:pt x="7406" y="28257"/>
                </a:lnTo>
                <a:lnTo>
                  <a:pt x="7406" y="25931"/>
                </a:lnTo>
                <a:close/>
                <a:moveTo>
                  <a:pt x="12241" y="25931"/>
                </a:moveTo>
                <a:lnTo>
                  <a:pt x="12241" y="28257"/>
                </a:lnTo>
                <a:lnTo>
                  <a:pt x="9916" y="28257"/>
                </a:lnTo>
                <a:lnTo>
                  <a:pt x="9916" y="25931"/>
                </a:lnTo>
                <a:close/>
                <a:moveTo>
                  <a:pt x="14451" y="25931"/>
                </a:moveTo>
                <a:lnTo>
                  <a:pt x="14451" y="28257"/>
                </a:lnTo>
                <a:lnTo>
                  <a:pt x="12433" y="28257"/>
                </a:lnTo>
                <a:lnTo>
                  <a:pt x="12433" y="25931"/>
                </a:lnTo>
                <a:close/>
                <a:moveTo>
                  <a:pt x="16953" y="25931"/>
                </a:moveTo>
                <a:lnTo>
                  <a:pt x="16961" y="28257"/>
                </a:lnTo>
                <a:lnTo>
                  <a:pt x="14635" y="28257"/>
                </a:lnTo>
                <a:lnTo>
                  <a:pt x="14635" y="25931"/>
                </a:lnTo>
                <a:close/>
                <a:moveTo>
                  <a:pt x="19462" y="25931"/>
                </a:moveTo>
                <a:lnTo>
                  <a:pt x="19462" y="28257"/>
                </a:lnTo>
                <a:lnTo>
                  <a:pt x="17145" y="28257"/>
                </a:lnTo>
                <a:lnTo>
                  <a:pt x="17145" y="25931"/>
                </a:lnTo>
                <a:close/>
                <a:moveTo>
                  <a:pt x="21972" y="25931"/>
                </a:moveTo>
                <a:lnTo>
                  <a:pt x="21972" y="28257"/>
                </a:lnTo>
                <a:lnTo>
                  <a:pt x="19654" y="28257"/>
                </a:lnTo>
                <a:lnTo>
                  <a:pt x="19654" y="25931"/>
                </a:lnTo>
                <a:close/>
                <a:moveTo>
                  <a:pt x="24481" y="25931"/>
                </a:moveTo>
                <a:lnTo>
                  <a:pt x="24481" y="28257"/>
                </a:lnTo>
                <a:lnTo>
                  <a:pt x="22164" y="28257"/>
                </a:lnTo>
                <a:lnTo>
                  <a:pt x="22164" y="25931"/>
                </a:lnTo>
                <a:close/>
                <a:moveTo>
                  <a:pt x="26991" y="25931"/>
                </a:moveTo>
                <a:lnTo>
                  <a:pt x="26991" y="28257"/>
                </a:lnTo>
                <a:lnTo>
                  <a:pt x="24666" y="28257"/>
                </a:lnTo>
                <a:lnTo>
                  <a:pt x="24666" y="25931"/>
                </a:lnTo>
                <a:close/>
                <a:moveTo>
                  <a:pt x="29500" y="25931"/>
                </a:moveTo>
                <a:lnTo>
                  <a:pt x="29500" y="28257"/>
                </a:lnTo>
                <a:lnTo>
                  <a:pt x="27175" y="28257"/>
                </a:lnTo>
                <a:lnTo>
                  <a:pt x="27175" y="25931"/>
                </a:lnTo>
                <a:close/>
                <a:moveTo>
                  <a:pt x="32010" y="25931"/>
                </a:moveTo>
                <a:lnTo>
                  <a:pt x="32010" y="28257"/>
                </a:lnTo>
                <a:lnTo>
                  <a:pt x="29684" y="28257"/>
                </a:lnTo>
                <a:lnTo>
                  <a:pt x="29684" y="25931"/>
                </a:lnTo>
                <a:close/>
                <a:moveTo>
                  <a:pt x="34519" y="25931"/>
                </a:moveTo>
                <a:lnTo>
                  <a:pt x="34519" y="28257"/>
                </a:lnTo>
                <a:lnTo>
                  <a:pt x="32194" y="28257"/>
                </a:lnTo>
                <a:lnTo>
                  <a:pt x="32194" y="25931"/>
                </a:lnTo>
                <a:close/>
                <a:moveTo>
                  <a:pt x="37029" y="25931"/>
                </a:moveTo>
                <a:lnTo>
                  <a:pt x="37029" y="28257"/>
                </a:lnTo>
                <a:lnTo>
                  <a:pt x="34703" y="28257"/>
                </a:lnTo>
                <a:lnTo>
                  <a:pt x="34703" y="25931"/>
                </a:lnTo>
                <a:close/>
                <a:moveTo>
                  <a:pt x="39538" y="25931"/>
                </a:moveTo>
                <a:lnTo>
                  <a:pt x="39538" y="28264"/>
                </a:lnTo>
                <a:lnTo>
                  <a:pt x="37213" y="28264"/>
                </a:lnTo>
                <a:lnTo>
                  <a:pt x="37213" y="25931"/>
                </a:lnTo>
                <a:close/>
                <a:moveTo>
                  <a:pt x="42047" y="25931"/>
                </a:moveTo>
                <a:lnTo>
                  <a:pt x="42047" y="28264"/>
                </a:lnTo>
                <a:lnTo>
                  <a:pt x="39722" y="28264"/>
                </a:lnTo>
                <a:lnTo>
                  <a:pt x="39722" y="25931"/>
                </a:lnTo>
                <a:close/>
                <a:moveTo>
                  <a:pt x="44557" y="28255"/>
                </a:moveTo>
                <a:lnTo>
                  <a:pt x="44557" y="28255"/>
                </a:lnTo>
                <a:cubicBezTo>
                  <a:pt x="44556" y="28258"/>
                  <a:pt x="44556" y="28261"/>
                  <a:pt x="44555" y="28264"/>
                </a:cubicBezTo>
                <a:lnTo>
                  <a:pt x="44557" y="28264"/>
                </a:lnTo>
                <a:lnTo>
                  <a:pt x="44557" y="28255"/>
                </a:lnTo>
                <a:close/>
                <a:moveTo>
                  <a:pt x="2510" y="28441"/>
                </a:moveTo>
                <a:lnTo>
                  <a:pt x="2510" y="30766"/>
                </a:lnTo>
                <a:lnTo>
                  <a:pt x="185" y="30766"/>
                </a:lnTo>
                <a:lnTo>
                  <a:pt x="185" y="28441"/>
                </a:lnTo>
                <a:close/>
                <a:moveTo>
                  <a:pt x="5020" y="28441"/>
                </a:moveTo>
                <a:lnTo>
                  <a:pt x="5020" y="30766"/>
                </a:lnTo>
                <a:lnTo>
                  <a:pt x="2695" y="30766"/>
                </a:lnTo>
                <a:lnTo>
                  <a:pt x="2695" y="28441"/>
                </a:lnTo>
                <a:close/>
                <a:moveTo>
                  <a:pt x="7222" y="28441"/>
                </a:moveTo>
                <a:lnTo>
                  <a:pt x="7222" y="30766"/>
                </a:lnTo>
                <a:lnTo>
                  <a:pt x="5212" y="30766"/>
                </a:lnTo>
                <a:lnTo>
                  <a:pt x="5212" y="28441"/>
                </a:lnTo>
                <a:close/>
                <a:moveTo>
                  <a:pt x="9732" y="28441"/>
                </a:moveTo>
                <a:lnTo>
                  <a:pt x="9732" y="30766"/>
                </a:lnTo>
                <a:lnTo>
                  <a:pt x="7406" y="30766"/>
                </a:lnTo>
                <a:lnTo>
                  <a:pt x="7406" y="28441"/>
                </a:lnTo>
                <a:close/>
                <a:moveTo>
                  <a:pt x="12241" y="28441"/>
                </a:moveTo>
                <a:lnTo>
                  <a:pt x="12241" y="30766"/>
                </a:lnTo>
                <a:lnTo>
                  <a:pt x="9916" y="30766"/>
                </a:lnTo>
                <a:lnTo>
                  <a:pt x="9916" y="28441"/>
                </a:lnTo>
                <a:close/>
                <a:moveTo>
                  <a:pt x="14451" y="28441"/>
                </a:moveTo>
                <a:lnTo>
                  <a:pt x="14451" y="30766"/>
                </a:lnTo>
                <a:lnTo>
                  <a:pt x="12433" y="30766"/>
                </a:lnTo>
                <a:lnTo>
                  <a:pt x="12433" y="28441"/>
                </a:lnTo>
                <a:close/>
                <a:moveTo>
                  <a:pt x="16953" y="28441"/>
                </a:moveTo>
                <a:lnTo>
                  <a:pt x="16961" y="30766"/>
                </a:lnTo>
                <a:lnTo>
                  <a:pt x="14635" y="30766"/>
                </a:lnTo>
                <a:lnTo>
                  <a:pt x="14635" y="28441"/>
                </a:lnTo>
                <a:close/>
                <a:moveTo>
                  <a:pt x="19462" y="28441"/>
                </a:moveTo>
                <a:lnTo>
                  <a:pt x="19462" y="30766"/>
                </a:lnTo>
                <a:lnTo>
                  <a:pt x="17145" y="30766"/>
                </a:lnTo>
                <a:lnTo>
                  <a:pt x="17145" y="28441"/>
                </a:lnTo>
                <a:close/>
                <a:moveTo>
                  <a:pt x="21972" y="28441"/>
                </a:moveTo>
                <a:lnTo>
                  <a:pt x="21972" y="30766"/>
                </a:lnTo>
                <a:lnTo>
                  <a:pt x="19654" y="30766"/>
                </a:lnTo>
                <a:lnTo>
                  <a:pt x="19654" y="28441"/>
                </a:lnTo>
                <a:close/>
                <a:moveTo>
                  <a:pt x="24481" y="28441"/>
                </a:moveTo>
                <a:lnTo>
                  <a:pt x="24481" y="30766"/>
                </a:lnTo>
                <a:lnTo>
                  <a:pt x="22164" y="30766"/>
                </a:lnTo>
                <a:lnTo>
                  <a:pt x="22164" y="28441"/>
                </a:lnTo>
                <a:close/>
                <a:moveTo>
                  <a:pt x="26991" y="28441"/>
                </a:moveTo>
                <a:lnTo>
                  <a:pt x="26991" y="30766"/>
                </a:lnTo>
                <a:lnTo>
                  <a:pt x="24666" y="30766"/>
                </a:lnTo>
                <a:lnTo>
                  <a:pt x="24666" y="28441"/>
                </a:lnTo>
                <a:close/>
                <a:moveTo>
                  <a:pt x="29500" y="28441"/>
                </a:moveTo>
                <a:lnTo>
                  <a:pt x="29500" y="30766"/>
                </a:lnTo>
                <a:lnTo>
                  <a:pt x="27175" y="30766"/>
                </a:lnTo>
                <a:lnTo>
                  <a:pt x="27175" y="28441"/>
                </a:lnTo>
                <a:close/>
                <a:moveTo>
                  <a:pt x="32010" y="28441"/>
                </a:moveTo>
                <a:lnTo>
                  <a:pt x="32010" y="30766"/>
                </a:lnTo>
                <a:lnTo>
                  <a:pt x="29684" y="30766"/>
                </a:lnTo>
                <a:lnTo>
                  <a:pt x="29684" y="28441"/>
                </a:lnTo>
                <a:close/>
                <a:moveTo>
                  <a:pt x="34519" y="28441"/>
                </a:moveTo>
                <a:lnTo>
                  <a:pt x="34519" y="30766"/>
                </a:lnTo>
                <a:lnTo>
                  <a:pt x="32194" y="30766"/>
                </a:lnTo>
                <a:lnTo>
                  <a:pt x="32194" y="28441"/>
                </a:lnTo>
                <a:close/>
                <a:moveTo>
                  <a:pt x="37029" y="28441"/>
                </a:moveTo>
                <a:lnTo>
                  <a:pt x="37029" y="30766"/>
                </a:lnTo>
                <a:lnTo>
                  <a:pt x="34703" y="30766"/>
                </a:lnTo>
                <a:lnTo>
                  <a:pt x="34703" y="28441"/>
                </a:lnTo>
                <a:close/>
                <a:moveTo>
                  <a:pt x="39538" y="28441"/>
                </a:moveTo>
                <a:lnTo>
                  <a:pt x="39538" y="30774"/>
                </a:lnTo>
                <a:lnTo>
                  <a:pt x="37213" y="30774"/>
                </a:lnTo>
                <a:lnTo>
                  <a:pt x="37213" y="28441"/>
                </a:lnTo>
                <a:close/>
                <a:moveTo>
                  <a:pt x="42047" y="28441"/>
                </a:moveTo>
                <a:lnTo>
                  <a:pt x="42047" y="30774"/>
                </a:lnTo>
                <a:lnTo>
                  <a:pt x="39722" y="30774"/>
                </a:lnTo>
                <a:lnTo>
                  <a:pt x="39722" y="28441"/>
                </a:lnTo>
                <a:close/>
                <a:moveTo>
                  <a:pt x="2510" y="30950"/>
                </a:moveTo>
                <a:lnTo>
                  <a:pt x="2510" y="33275"/>
                </a:lnTo>
                <a:lnTo>
                  <a:pt x="185" y="33275"/>
                </a:lnTo>
                <a:lnTo>
                  <a:pt x="185" y="30950"/>
                </a:lnTo>
                <a:close/>
                <a:moveTo>
                  <a:pt x="5020" y="30950"/>
                </a:moveTo>
                <a:lnTo>
                  <a:pt x="5020" y="33275"/>
                </a:lnTo>
                <a:lnTo>
                  <a:pt x="2695" y="33275"/>
                </a:lnTo>
                <a:lnTo>
                  <a:pt x="2695" y="30950"/>
                </a:lnTo>
                <a:close/>
                <a:moveTo>
                  <a:pt x="7222" y="30950"/>
                </a:moveTo>
                <a:lnTo>
                  <a:pt x="7222" y="33275"/>
                </a:lnTo>
                <a:lnTo>
                  <a:pt x="5212" y="33275"/>
                </a:lnTo>
                <a:lnTo>
                  <a:pt x="5212" y="30950"/>
                </a:lnTo>
                <a:close/>
                <a:moveTo>
                  <a:pt x="9732" y="30950"/>
                </a:moveTo>
                <a:lnTo>
                  <a:pt x="9732" y="33275"/>
                </a:lnTo>
                <a:lnTo>
                  <a:pt x="7406" y="33275"/>
                </a:lnTo>
                <a:lnTo>
                  <a:pt x="7406" y="30950"/>
                </a:lnTo>
                <a:close/>
                <a:moveTo>
                  <a:pt x="12241" y="30950"/>
                </a:moveTo>
                <a:lnTo>
                  <a:pt x="12241" y="33275"/>
                </a:lnTo>
                <a:lnTo>
                  <a:pt x="9916" y="33275"/>
                </a:lnTo>
                <a:lnTo>
                  <a:pt x="9916" y="30950"/>
                </a:lnTo>
                <a:close/>
                <a:moveTo>
                  <a:pt x="14451" y="30950"/>
                </a:moveTo>
                <a:lnTo>
                  <a:pt x="14451" y="33275"/>
                </a:lnTo>
                <a:lnTo>
                  <a:pt x="12433" y="33275"/>
                </a:lnTo>
                <a:lnTo>
                  <a:pt x="12433" y="30950"/>
                </a:lnTo>
                <a:close/>
                <a:moveTo>
                  <a:pt x="16953" y="30950"/>
                </a:moveTo>
                <a:lnTo>
                  <a:pt x="16961" y="33275"/>
                </a:lnTo>
                <a:lnTo>
                  <a:pt x="14635" y="33275"/>
                </a:lnTo>
                <a:lnTo>
                  <a:pt x="14635" y="30950"/>
                </a:lnTo>
                <a:close/>
                <a:moveTo>
                  <a:pt x="19462" y="30950"/>
                </a:moveTo>
                <a:lnTo>
                  <a:pt x="19462" y="33275"/>
                </a:lnTo>
                <a:lnTo>
                  <a:pt x="17145" y="33275"/>
                </a:lnTo>
                <a:lnTo>
                  <a:pt x="17145" y="30950"/>
                </a:lnTo>
                <a:close/>
                <a:moveTo>
                  <a:pt x="21972" y="30950"/>
                </a:moveTo>
                <a:lnTo>
                  <a:pt x="21972" y="33275"/>
                </a:lnTo>
                <a:lnTo>
                  <a:pt x="19654" y="33275"/>
                </a:lnTo>
                <a:lnTo>
                  <a:pt x="19654" y="30950"/>
                </a:lnTo>
                <a:close/>
                <a:moveTo>
                  <a:pt x="24481" y="30950"/>
                </a:moveTo>
                <a:lnTo>
                  <a:pt x="24481" y="33275"/>
                </a:lnTo>
                <a:lnTo>
                  <a:pt x="22164" y="33275"/>
                </a:lnTo>
                <a:lnTo>
                  <a:pt x="22164" y="30950"/>
                </a:lnTo>
                <a:close/>
                <a:moveTo>
                  <a:pt x="26991" y="30950"/>
                </a:moveTo>
                <a:lnTo>
                  <a:pt x="26991" y="33275"/>
                </a:lnTo>
                <a:lnTo>
                  <a:pt x="24666" y="33275"/>
                </a:lnTo>
                <a:lnTo>
                  <a:pt x="24666" y="30950"/>
                </a:lnTo>
                <a:close/>
                <a:moveTo>
                  <a:pt x="29500" y="30950"/>
                </a:moveTo>
                <a:lnTo>
                  <a:pt x="29500" y="33275"/>
                </a:lnTo>
                <a:lnTo>
                  <a:pt x="27175" y="33275"/>
                </a:lnTo>
                <a:lnTo>
                  <a:pt x="27175" y="30950"/>
                </a:lnTo>
                <a:close/>
                <a:moveTo>
                  <a:pt x="32010" y="30950"/>
                </a:moveTo>
                <a:lnTo>
                  <a:pt x="32010" y="33275"/>
                </a:lnTo>
                <a:lnTo>
                  <a:pt x="29684" y="33275"/>
                </a:lnTo>
                <a:lnTo>
                  <a:pt x="29684" y="30950"/>
                </a:lnTo>
                <a:close/>
                <a:moveTo>
                  <a:pt x="34519" y="30950"/>
                </a:moveTo>
                <a:lnTo>
                  <a:pt x="34519" y="33275"/>
                </a:lnTo>
                <a:lnTo>
                  <a:pt x="32194" y="33275"/>
                </a:lnTo>
                <a:lnTo>
                  <a:pt x="32194" y="30950"/>
                </a:lnTo>
                <a:close/>
                <a:moveTo>
                  <a:pt x="37029" y="30950"/>
                </a:moveTo>
                <a:lnTo>
                  <a:pt x="37029" y="33275"/>
                </a:lnTo>
                <a:lnTo>
                  <a:pt x="34703" y="33275"/>
                </a:lnTo>
                <a:lnTo>
                  <a:pt x="34703" y="30950"/>
                </a:lnTo>
                <a:close/>
                <a:moveTo>
                  <a:pt x="39538" y="30950"/>
                </a:moveTo>
                <a:lnTo>
                  <a:pt x="39538" y="33283"/>
                </a:lnTo>
                <a:lnTo>
                  <a:pt x="37213" y="33283"/>
                </a:lnTo>
                <a:lnTo>
                  <a:pt x="37213" y="30950"/>
                </a:lnTo>
                <a:close/>
                <a:moveTo>
                  <a:pt x="42047" y="30950"/>
                </a:moveTo>
                <a:lnTo>
                  <a:pt x="42047" y="33283"/>
                </a:lnTo>
                <a:lnTo>
                  <a:pt x="39722" y="33283"/>
                </a:lnTo>
                <a:lnTo>
                  <a:pt x="39722" y="30950"/>
                </a:lnTo>
                <a:close/>
                <a:moveTo>
                  <a:pt x="2510" y="33460"/>
                </a:moveTo>
                <a:lnTo>
                  <a:pt x="2510" y="35785"/>
                </a:lnTo>
                <a:lnTo>
                  <a:pt x="185" y="35785"/>
                </a:lnTo>
                <a:lnTo>
                  <a:pt x="185" y="33460"/>
                </a:lnTo>
                <a:close/>
                <a:moveTo>
                  <a:pt x="5020" y="33460"/>
                </a:moveTo>
                <a:lnTo>
                  <a:pt x="5020" y="35785"/>
                </a:lnTo>
                <a:lnTo>
                  <a:pt x="2695" y="35785"/>
                </a:lnTo>
                <a:lnTo>
                  <a:pt x="2695" y="33460"/>
                </a:lnTo>
                <a:close/>
                <a:moveTo>
                  <a:pt x="7222" y="33460"/>
                </a:moveTo>
                <a:lnTo>
                  <a:pt x="7222" y="35785"/>
                </a:lnTo>
                <a:lnTo>
                  <a:pt x="5212" y="35785"/>
                </a:lnTo>
                <a:lnTo>
                  <a:pt x="5212" y="33460"/>
                </a:lnTo>
                <a:close/>
                <a:moveTo>
                  <a:pt x="9732" y="33460"/>
                </a:moveTo>
                <a:lnTo>
                  <a:pt x="9732" y="35785"/>
                </a:lnTo>
                <a:lnTo>
                  <a:pt x="7406" y="35785"/>
                </a:lnTo>
                <a:lnTo>
                  <a:pt x="7406" y="33460"/>
                </a:lnTo>
                <a:close/>
                <a:moveTo>
                  <a:pt x="12241" y="33460"/>
                </a:moveTo>
                <a:lnTo>
                  <a:pt x="12241" y="35785"/>
                </a:lnTo>
                <a:lnTo>
                  <a:pt x="9916" y="35785"/>
                </a:lnTo>
                <a:lnTo>
                  <a:pt x="9916" y="33460"/>
                </a:lnTo>
                <a:close/>
                <a:moveTo>
                  <a:pt x="14451" y="33460"/>
                </a:moveTo>
                <a:lnTo>
                  <a:pt x="14451" y="35785"/>
                </a:lnTo>
                <a:lnTo>
                  <a:pt x="12433" y="35785"/>
                </a:lnTo>
                <a:lnTo>
                  <a:pt x="12433" y="33460"/>
                </a:lnTo>
                <a:close/>
                <a:moveTo>
                  <a:pt x="16953" y="33460"/>
                </a:moveTo>
                <a:lnTo>
                  <a:pt x="16961" y="35785"/>
                </a:lnTo>
                <a:lnTo>
                  <a:pt x="14635" y="35785"/>
                </a:lnTo>
                <a:lnTo>
                  <a:pt x="14635" y="33460"/>
                </a:lnTo>
                <a:close/>
                <a:moveTo>
                  <a:pt x="19462" y="33460"/>
                </a:moveTo>
                <a:lnTo>
                  <a:pt x="19462" y="35785"/>
                </a:lnTo>
                <a:lnTo>
                  <a:pt x="17145" y="35785"/>
                </a:lnTo>
                <a:lnTo>
                  <a:pt x="17145" y="33460"/>
                </a:lnTo>
                <a:close/>
                <a:moveTo>
                  <a:pt x="21972" y="33460"/>
                </a:moveTo>
                <a:lnTo>
                  <a:pt x="21972" y="35785"/>
                </a:lnTo>
                <a:lnTo>
                  <a:pt x="19654" y="35785"/>
                </a:lnTo>
                <a:lnTo>
                  <a:pt x="19654" y="33460"/>
                </a:lnTo>
                <a:close/>
                <a:moveTo>
                  <a:pt x="24481" y="33460"/>
                </a:moveTo>
                <a:lnTo>
                  <a:pt x="24481" y="35785"/>
                </a:lnTo>
                <a:lnTo>
                  <a:pt x="22164" y="35785"/>
                </a:lnTo>
                <a:lnTo>
                  <a:pt x="22164" y="33460"/>
                </a:lnTo>
                <a:close/>
                <a:moveTo>
                  <a:pt x="26991" y="33460"/>
                </a:moveTo>
                <a:lnTo>
                  <a:pt x="26991" y="35785"/>
                </a:lnTo>
                <a:lnTo>
                  <a:pt x="24666" y="35785"/>
                </a:lnTo>
                <a:lnTo>
                  <a:pt x="24666" y="33460"/>
                </a:lnTo>
                <a:close/>
                <a:moveTo>
                  <a:pt x="29500" y="33460"/>
                </a:moveTo>
                <a:lnTo>
                  <a:pt x="29500" y="35785"/>
                </a:lnTo>
                <a:lnTo>
                  <a:pt x="27175" y="35785"/>
                </a:lnTo>
                <a:lnTo>
                  <a:pt x="27175" y="33460"/>
                </a:lnTo>
                <a:close/>
                <a:moveTo>
                  <a:pt x="32010" y="33460"/>
                </a:moveTo>
                <a:lnTo>
                  <a:pt x="32010" y="35785"/>
                </a:lnTo>
                <a:lnTo>
                  <a:pt x="29684" y="35785"/>
                </a:lnTo>
                <a:lnTo>
                  <a:pt x="29684" y="33460"/>
                </a:lnTo>
                <a:close/>
                <a:moveTo>
                  <a:pt x="34519" y="33460"/>
                </a:moveTo>
                <a:lnTo>
                  <a:pt x="34519" y="35785"/>
                </a:lnTo>
                <a:lnTo>
                  <a:pt x="32194" y="35785"/>
                </a:lnTo>
                <a:lnTo>
                  <a:pt x="32194" y="33460"/>
                </a:lnTo>
                <a:close/>
                <a:moveTo>
                  <a:pt x="37029" y="33460"/>
                </a:moveTo>
                <a:lnTo>
                  <a:pt x="37029" y="35785"/>
                </a:lnTo>
                <a:lnTo>
                  <a:pt x="34703" y="35785"/>
                </a:lnTo>
                <a:lnTo>
                  <a:pt x="34703" y="33460"/>
                </a:lnTo>
                <a:close/>
                <a:moveTo>
                  <a:pt x="39538" y="33460"/>
                </a:moveTo>
                <a:lnTo>
                  <a:pt x="39538" y="35785"/>
                </a:lnTo>
                <a:lnTo>
                  <a:pt x="37213" y="35785"/>
                </a:lnTo>
                <a:lnTo>
                  <a:pt x="37213" y="33460"/>
                </a:lnTo>
                <a:close/>
                <a:moveTo>
                  <a:pt x="42047" y="33460"/>
                </a:moveTo>
                <a:lnTo>
                  <a:pt x="42047" y="35785"/>
                </a:lnTo>
                <a:lnTo>
                  <a:pt x="39722" y="35785"/>
                </a:lnTo>
                <a:lnTo>
                  <a:pt x="39722" y="33460"/>
                </a:lnTo>
                <a:close/>
                <a:moveTo>
                  <a:pt x="2510" y="35977"/>
                </a:moveTo>
                <a:lnTo>
                  <a:pt x="2510" y="38294"/>
                </a:lnTo>
                <a:lnTo>
                  <a:pt x="185" y="38294"/>
                </a:lnTo>
                <a:lnTo>
                  <a:pt x="185" y="35977"/>
                </a:lnTo>
                <a:close/>
                <a:moveTo>
                  <a:pt x="5020" y="35977"/>
                </a:moveTo>
                <a:lnTo>
                  <a:pt x="5020" y="38294"/>
                </a:lnTo>
                <a:lnTo>
                  <a:pt x="2695" y="38294"/>
                </a:lnTo>
                <a:lnTo>
                  <a:pt x="2695" y="35977"/>
                </a:lnTo>
                <a:close/>
                <a:moveTo>
                  <a:pt x="7222" y="35977"/>
                </a:moveTo>
                <a:lnTo>
                  <a:pt x="7222" y="38294"/>
                </a:lnTo>
                <a:lnTo>
                  <a:pt x="5212" y="38294"/>
                </a:lnTo>
                <a:lnTo>
                  <a:pt x="5212" y="35977"/>
                </a:lnTo>
                <a:close/>
                <a:moveTo>
                  <a:pt x="9732" y="35977"/>
                </a:moveTo>
                <a:lnTo>
                  <a:pt x="9732" y="38294"/>
                </a:lnTo>
                <a:lnTo>
                  <a:pt x="7406" y="38294"/>
                </a:lnTo>
                <a:lnTo>
                  <a:pt x="7406" y="35977"/>
                </a:lnTo>
                <a:close/>
                <a:moveTo>
                  <a:pt x="12241" y="35977"/>
                </a:moveTo>
                <a:lnTo>
                  <a:pt x="12241" y="38294"/>
                </a:lnTo>
                <a:lnTo>
                  <a:pt x="9916" y="38294"/>
                </a:lnTo>
                <a:lnTo>
                  <a:pt x="9916" y="35977"/>
                </a:lnTo>
                <a:close/>
                <a:moveTo>
                  <a:pt x="14451" y="35977"/>
                </a:moveTo>
                <a:lnTo>
                  <a:pt x="14451" y="38294"/>
                </a:lnTo>
                <a:lnTo>
                  <a:pt x="12433" y="38294"/>
                </a:lnTo>
                <a:lnTo>
                  <a:pt x="12433" y="35977"/>
                </a:lnTo>
                <a:close/>
                <a:moveTo>
                  <a:pt x="16953" y="35977"/>
                </a:moveTo>
                <a:lnTo>
                  <a:pt x="16961" y="38294"/>
                </a:lnTo>
                <a:lnTo>
                  <a:pt x="14635" y="38294"/>
                </a:lnTo>
                <a:lnTo>
                  <a:pt x="14635" y="35977"/>
                </a:lnTo>
                <a:close/>
                <a:moveTo>
                  <a:pt x="19462" y="35977"/>
                </a:moveTo>
                <a:lnTo>
                  <a:pt x="19462" y="38294"/>
                </a:lnTo>
                <a:lnTo>
                  <a:pt x="17145" y="38294"/>
                </a:lnTo>
                <a:lnTo>
                  <a:pt x="17145" y="35977"/>
                </a:lnTo>
                <a:close/>
                <a:moveTo>
                  <a:pt x="21972" y="35977"/>
                </a:moveTo>
                <a:lnTo>
                  <a:pt x="21972" y="38294"/>
                </a:lnTo>
                <a:lnTo>
                  <a:pt x="19654" y="38294"/>
                </a:lnTo>
                <a:lnTo>
                  <a:pt x="19654" y="35977"/>
                </a:lnTo>
                <a:close/>
                <a:moveTo>
                  <a:pt x="24481" y="35977"/>
                </a:moveTo>
                <a:lnTo>
                  <a:pt x="24481" y="38294"/>
                </a:lnTo>
                <a:lnTo>
                  <a:pt x="22164" y="38294"/>
                </a:lnTo>
                <a:lnTo>
                  <a:pt x="22164" y="35977"/>
                </a:lnTo>
                <a:close/>
                <a:moveTo>
                  <a:pt x="26991" y="35977"/>
                </a:moveTo>
                <a:lnTo>
                  <a:pt x="26991" y="38294"/>
                </a:lnTo>
                <a:lnTo>
                  <a:pt x="24666" y="38294"/>
                </a:lnTo>
                <a:lnTo>
                  <a:pt x="24666" y="35977"/>
                </a:lnTo>
                <a:close/>
                <a:moveTo>
                  <a:pt x="29500" y="35977"/>
                </a:moveTo>
                <a:lnTo>
                  <a:pt x="29500" y="38294"/>
                </a:lnTo>
                <a:lnTo>
                  <a:pt x="27175" y="38294"/>
                </a:lnTo>
                <a:lnTo>
                  <a:pt x="27175" y="35977"/>
                </a:lnTo>
                <a:close/>
                <a:moveTo>
                  <a:pt x="32010" y="35977"/>
                </a:moveTo>
                <a:lnTo>
                  <a:pt x="32010" y="38294"/>
                </a:lnTo>
                <a:lnTo>
                  <a:pt x="29684" y="38294"/>
                </a:lnTo>
                <a:lnTo>
                  <a:pt x="29684" y="35977"/>
                </a:lnTo>
                <a:close/>
                <a:moveTo>
                  <a:pt x="34519" y="35977"/>
                </a:moveTo>
                <a:lnTo>
                  <a:pt x="34519" y="38294"/>
                </a:lnTo>
                <a:lnTo>
                  <a:pt x="32194" y="38294"/>
                </a:lnTo>
                <a:lnTo>
                  <a:pt x="32194" y="35977"/>
                </a:lnTo>
                <a:close/>
                <a:moveTo>
                  <a:pt x="37029" y="35977"/>
                </a:moveTo>
                <a:lnTo>
                  <a:pt x="37029" y="38294"/>
                </a:lnTo>
                <a:lnTo>
                  <a:pt x="34703" y="38294"/>
                </a:lnTo>
                <a:lnTo>
                  <a:pt x="34703" y="35977"/>
                </a:lnTo>
                <a:close/>
                <a:moveTo>
                  <a:pt x="39538" y="35977"/>
                </a:moveTo>
                <a:lnTo>
                  <a:pt x="39538" y="38294"/>
                </a:lnTo>
                <a:lnTo>
                  <a:pt x="37213" y="38294"/>
                </a:lnTo>
                <a:lnTo>
                  <a:pt x="37213" y="35977"/>
                </a:lnTo>
                <a:close/>
                <a:moveTo>
                  <a:pt x="42047" y="35977"/>
                </a:moveTo>
                <a:lnTo>
                  <a:pt x="42047" y="38294"/>
                </a:lnTo>
                <a:lnTo>
                  <a:pt x="39722" y="38294"/>
                </a:lnTo>
                <a:lnTo>
                  <a:pt x="39722" y="35977"/>
                </a:lnTo>
                <a:close/>
                <a:moveTo>
                  <a:pt x="2510" y="38479"/>
                </a:moveTo>
                <a:lnTo>
                  <a:pt x="2510" y="40873"/>
                </a:lnTo>
                <a:lnTo>
                  <a:pt x="1774" y="40873"/>
                </a:lnTo>
                <a:cubicBezTo>
                  <a:pt x="899" y="40873"/>
                  <a:pt x="185" y="40167"/>
                  <a:pt x="185" y="39292"/>
                </a:cubicBezTo>
                <a:lnTo>
                  <a:pt x="185" y="38479"/>
                </a:lnTo>
                <a:close/>
                <a:moveTo>
                  <a:pt x="5020" y="38479"/>
                </a:moveTo>
                <a:lnTo>
                  <a:pt x="5020" y="40873"/>
                </a:lnTo>
                <a:lnTo>
                  <a:pt x="2695" y="40873"/>
                </a:lnTo>
                <a:lnTo>
                  <a:pt x="2695" y="38479"/>
                </a:lnTo>
                <a:close/>
                <a:moveTo>
                  <a:pt x="7222" y="38479"/>
                </a:moveTo>
                <a:lnTo>
                  <a:pt x="7222" y="40873"/>
                </a:lnTo>
                <a:lnTo>
                  <a:pt x="5212" y="40873"/>
                </a:lnTo>
                <a:lnTo>
                  <a:pt x="5212" y="38479"/>
                </a:lnTo>
                <a:close/>
                <a:moveTo>
                  <a:pt x="9732" y="38479"/>
                </a:moveTo>
                <a:lnTo>
                  <a:pt x="9732" y="40873"/>
                </a:lnTo>
                <a:lnTo>
                  <a:pt x="7406" y="40873"/>
                </a:lnTo>
                <a:lnTo>
                  <a:pt x="7406" y="38479"/>
                </a:lnTo>
                <a:close/>
                <a:moveTo>
                  <a:pt x="12241" y="38479"/>
                </a:moveTo>
                <a:lnTo>
                  <a:pt x="12241" y="40873"/>
                </a:lnTo>
                <a:lnTo>
                  <a:pt x="9916" y="40873"/>
                </a:lnTo>
                <a:lnTo>
                  <a:pt x="9916" y="38479"/>
                </a:lnTo>
                <a:close/>
                <a:moveTo>
                  <a:pt x="14451" y="38479"/>
                </a:moveTo>
                <a:lnTo>
                  <a:pt x="14451" y="40873"/>
                </a:lnTo>
                <a:lnTo>
                  <a:pt x="12433" y="40873"/>
                </a:lnTo>
                <a:lnTo>
                  <a:pt x="12433" y="38479"/>
                </a:lnTo>
                <a:close/>
                <a:moveTo>
                  <a:pt x="16953" y="38479"/>
                </a:moveTo>
                <a:lnTo>
                  <a:pt x="16961" y="40873"/>
                </a:lnTo>
                <a:lnTo>
                  <a:pt x="14635" y="40873"/>
                </a:lnTo>
                <a:lnTo>
                  <a:pt x="14635" y="38479"/>
                </a:lnTo>
                <a:close/>
                <a:moveTo>
                  <a:pt x="19462" y="38479"/>
                </a:moveTo>
                <a:lnTo>
                  <a:pt x="19462" y="40873"/>
                </a:lnTo>
                <a:lnTo>
                  <a:pt x="17145" y="40873"/>
                </a:lnTo>
                <a:lnTo>
                  <a:pt x="17145" y="38479"/>
                </a:lnTo>
                <a:close/>
                <a:moveTo>
                  <a:pt x="21972" y="38479"/>
                </a:moveTo>
                <a:lnTo>
                  <a:pt x="21972" y="40873"/>
                </a:lnTo>
                <a:lnTo>
                  <a:pt x="19654" y="40873"/>
                </a:lnTo>
                <a:lnTo>
                  <a:pt x="19654" y="38479"/>
                </a:lnTo>
                <a:close/>
                <a:moveTo>
                  <a:pt x="24481" y="38479"/>
                </a:moveTo>
                <a:lnTo>
                  <a:pt x="24481" y="40873"/>
                </a:lnTo>
                <a:lnTo>
                  <a:pt x="22164" y="40873"/>
                </a:lnTo>
                <a:lnTo>
                  <a:pt x="22164" y="38479"/>
                </a:lnTo>
                <a:close/>
                <a:moveTo>
                  <a:pt x="26991" y="38479"/>
                </a:moveTo>
                <a:lnTo>
                  <a:pt x="26991" y="40873"/>
                </a:lnTo>
                <a:lnTo>
                  <a:pt x="24666" y="40873"/>
                </a:lnTo>
                <a:lnTo>
                  <a:pt x="24666" y="38479"/>
                </a:lnTo>
                <a:close/>
                <a:moveTo>
                  <a:pt x="29500" y="38479"/>
                </a:moveTo>
                <a:lnTo>
                  <a:pt x="29500" y="40873"/>
                </a:lnTo>
                <a:lnTo>
                  <a:pt x="27175" y="40873"/>
                </a:lnTo>
                <a:lnTo>
                  <a:pt x="27175" y="38479"/>
                </a:lnTo>
                <a:close/>
                <a:moveTo>
                  <a:pt x="32010" y="38479"/>
                </a:moveTo>
                <a:lnTo>
                  <a:pt x="32010" y="40873"/>
                </a:lnTo>
                <a:lnTo>
                  <a:pt x="29684" y="40873"/>
                </a:lnTo>
                <a:lnTo>
                  <a:pt x="29684" y="38479"/>
                </a:lnTo>
                <a:close/>
                <a:moveTo>
                  <a:pt x="34519" y="38479"/>
                </a:moveTo>
                <a:lnTo>
                  <a:pt x="34519" y="40873"/>
                </a:lnTo>
                <a:lnTo>
                  <a:pt x="32194" y="40873"/>
                </a:lnTo>
                <a:lnTo>
                  <a:pt x="32194" y="38479"/>
                </a:lnTo>
                <a:close/>
                <a:moveTo>
                  <a:pt x="37029" y="38479"/>
                </a:moveTo>
                <a:lnTo>
                  <a:pt x="37029" y="40873"/>
                </a:lnTo>
                <a:lnTo>
                  <a:pt x="34703" y="40873"/>
                </a:lnTo>
                <a:lnTo>
                  <a:pt x="34703" y="38479"/>
                </a:lnTo>
                <a:close/>
                <a:moveTo>
                  <a:pt x="39538" y="38479"/>
                </a:moveTo>
                <a:lnTo>
                  <a:pt x="39538" y="40881"/>
                </a:lnTo>
                <a:lnTo>
                  <a:pt x="37213" y="40881"/>
                </a:lnTo>
                <a:lnTo>
                  <a:pt x="37213" y="38479"/>
                </a:lnTo>
                <a:close/>
                <a:moveTo>
                  <a:pt x="42047" y="38479"/>
                </a:moveTo>
                <a:lnTo>
                  <a:pt x="42047" y="40881"/>
                </a:lnTo>
                <a:lnTo>
                  <a:pt x="39722" y="40881"/>
                </a:lnTo>
                <a:lnTo>
                  <a:pt x="39722" y="38479"/>
                </a:lnTo>
                <a:close/>
                <a:moveTo>
                  <a:pt x="27175" y="0"/>
                </a:moveTo>
                <a:lnTo>
                  <a:pt x="26991" y="8"/>
                </a:lnTo>
                <a:lnTo>
                  <a:pt x="26991" y="660"/>
                </a:lnTo>
                <a:lnTo>
                  <a:pt x="24666" y="660"/>
                </a:lnTo>
                <a:lnTo>
                  <a:pt x="24666" y="576"/>
                </a:lnTo>
                <a:cubicBezTo>
                  <a:pt x="24604" y="599"/>
                  <a:pt x="24543" y="630"/>
                  <a:pt x="24481" y="653"/>
                </a:cubicBezTo>
                <a:lnTo>
                  <a:pt x="24481" y="660"/>
                </a:lnTo>
                <a:lnTo>
                  <a:pt x="24466" y="660"/>
                </a:lnTo>
                <a:cubicBezTo>
                  <a:pt x="24343" y="714"/>
                  <a:pt x="24220" y="775"/>
                  <a:pt x="24098" y="845"/>
                </a:cubicBezTo>
                <a:lnTo>
                  <a:pt x="24481" y="845"/>
                </a:lnTo>
                <a:lnTo>
                  <a:pt x="24481" y="3170"/>
                </a:lnTo>
                <a:lnTo>
                  <a:pt x="22164" y="3170"/>
                </a:lnTo>
                <a:lnTo>
                  <a:pt x="22164" y="1574"/>
                </a:lnTo>
                <a:lnTo>
                  <a:pt x="21972" y="1535"/>
                </a:lnTo>
                <a:lnTo>
                  <a:pt x="21972" y="3170"/>
                </a:lnTo>
                <a:lnTo>
                  <a:pt x="19654" y="3170"/>
                </a:lnTo>
                <a:lnTo>
                  <a:pt x="19654" y="1412"/>
                </a:lnTo>
                <a:cubicBezTo>
                  <a:pt x="19593" y="1428"/>
                  <a:pt x="19532" y="1451"/>
                  <a:pt x="19462" y="1474"/>
                </a:cubicBezTo>
                <a:lnTo>
                  <a:pt x="19462" y="3170"/>
                </a:lnTo>
                <a:lnTo>
                  <a:pt x="17145" y="3170"/>
                </a:lnTo>
                <a:lnTo>
                  <a:pt x="17145" y="2188"/>
                </a:lnTo>
                <a:lnTo>
                  <a:pt x="16953" y="2249"/>
                </a:lnTo>
                <a:lnTo>
                  <a:pt x="16953" y="3170"/>
                </a:lnTo>
                <a:lnTo>
                  <a:pt x="14635" y="3170"/>
                </a:lnTo>
                <a:lnTo>
                  <a:pt x="14635" y="2356"/>
                </a:lnTo>
                <a:cubicBezTo>
                  <a:pt x="14574" y="2333"/>
                  <a:pt x="14513" y="2326"/>
                  <a:pt x="14444" y="2318"/>
                </a:cubicBezTo>
                <a:lnTo>
                  <a:pt x="14444" y="3170"/>
                </a:lnTo>
                <a:lnTo>
                  <a:pt x="12433" y="3170"/>
                </a:lnTo>
                <a:lnTo>
                  <a:pt x="12433" y="2717"/>
                </a:lnTo>
                <a:cubicBezTo>
                  <a:pt x="12387" y="2702"/>
                  <a:pt x="12341" y="2694"/>
                  <a:pt x="12303" y="2679"/>
                </a:cubicBezTo>
                <a:cubicBezTo>
                  <a:pt x="12280" y="2671"/>
                  <a:pt x="12264" y="2663"/>
                  <a:pt x="12249" y="2656"/>
                </a:cubicBezTo>
                <a:lnTo>
                  <a:pt x="12249" y="3170"/>
                </a:lnTo>
                <a:lnTo>
                  <a:pt x="9916" y="3170"/>
                </a:lnTo>
                <a:lnTo>
                  <a:pt x="9916" y="1128"/>
                </a:lnTo>
                <a:cubicBezTo>
                  <a:pt x="9854" y="1105"/>
                  <a:pt x="9785" y="1082"/>
                  <a:pt x="9732" y="1059"/>
                </a:cubicBezTo>
                <a:lnTo>
                  <a:pt x="9732" y="3170"/>
                </a:lnTo>
                <a:lnTo>
                  <a:pt x="7406" y="3170"/>
                </a:lnTo>
                <a:lnTo>
                  <a:pt x="7406" y="960"/>
                </a:lnTo>
                <a:lnTo>
                  <a:pt x="7337" y="944"/>
                </a:lnTo>
                <a:cubicBezTo>
                  <a:pt x="7299" y="937"/>
                  <a:pt x="7261" y="929"/>
                  <a:pt x="7222" y="921"/>
                </a:cubicBezTo>
                <a:lnTo>
                  <a:pt x="7222" y="3170"/>
                </a:lnTo>
                <a:lnTo>
                  <a:pt x="5212" y="3170"/>
                </a:lnTo>
                <a:lnTo>
                  <a:pt x="5212" y="1221"/>
                </a:lnTo>
                <a:cubicBezTo>
                  <a:pt x="5150" y="1236"/>
                  <a:pt x="5081" y="1259"/>
                  <a:pt x="5020" y="1282"/>
                </a:cubicBezTo>
                <a:lnTo>
                  <a:pt x="5020" y="3170"/>
                </a:lnTo>
                <a:lnTo>
                  <a:pt x="2695" y="3170"/>
                </a:lnTo>
                <a:lnTo>
                  <a:pt x="2695" y="2441"/>
                </a:lnTo>
                <a:cubicBezTo>
                  <a:pt x="2633" y="2464"/>
                  <a:pt x="2572" y="2479"/>
                  <a:pt x="2503" y="2494"/>
                </a:cubicBezTo>
                <a:lnTo>
                  <a:pt x="2503" y="3162"/>
                </a:lnTo>
                <a:lnTo>
                  <a:pt x="1144" y="3162"/>
                </a:lnTo>
                <a:cubicBezTo>
                  <a:pt x="1129" y="3185"/>
                  <a:pt x="1121" y="3201"/>
                  <a:pt x="1106" y="3224"/>
                </a:cubicBezTo>
                <a:cubicBezTo>
                  <a:pt x="1083" y="3270"/>
                  <a:pt x="1052" y="3308"/>
                  <a:pt x="1029" y="3346"/>
                </a:cubicBezTo>
                <a:lnTo>
                  <a:pt x="2510" y="3346"/>
                </a:lnTo>
                <a:lnTo>
                  <a:pt x="2510" y="5672"/>
                </a:lnTo>
                <a:lnTo>
                  <a:pt x="185" y="5672"/>
                </a:lnTo>
                <a:lnTo>
                  <a:pt x="185" y="3646"/>
                </a:lnTo>
                <a:cubicBezTo>
                  <a:pt x="124" y="3653"/>
                  <a:pt x="62" y="3669"/>
                  <a:pt x="1" y="3684"/>
                </a:cubicBezTo>
                <a:lnTo>
                  <a:pt x="1" y="39292"/>
                </a:lnTo>
                <a:cubicBezTo>
                  <a:pt x="1" y="40267"/>
                  <a:pt x="791" y="41057"/>
                  <a:pt x="1774" y="41057"/>
                </a:cubicBezTo>
                <a:lnTo>
                  <a:pt x="44396" y="41057"/>
                </a:lnTo>
                <a:cubicBezTo>
                  <a:pt x="44388" y="40996"/>
                  <a:pt x="44380" y="40934"/>
                  <a:pt x="44373" y="40873"/>
                </a:cubicBezTo>
                <a:lnTo>
                  <a:pt x="42232" y="40873"/>
                </a:lnTo>
                <a:lnTo>
                  <a:pt x="42232" y="38471"/>
                </a:lnTo>
                <a:lnTo>
                  <a:pt x="44557" y="38471"/>
                </a:lnTo>
                <a:lnTo>
                  <a:pt x="44557" y="38809"/>
                </a:lnTo>
                <a:cubicBezTo>
                  <a:pt x="44565" y="38739"/>
                  <a:pt x="44565" y="38670"/>
                  <a:pt x="44572" y="38601"/>
                </a:cubicBezTo>
                <a:cubicBezTo>
                  <a:pt x="44572" y="38494"/>
                  <a:pt x="44557" y="38386"/>
                  <a:pt x="44534" y="38287"/>
                </a:cubicBezTo>
                <a:lnTo>
                  <a:pt x="42232" y="38287"/>
                </a:lnTo>
                <a:lnTo>
                  <a:pt x="42232" y="35977"/>
                </a:lnTo>
                <a:lnTo>
                  <a:pt x="44119" y="35977"/>
                </a:lnTo>
                <a:cubicBezTo>
                  <a:pt x="44127" y="35908"/>
                  <a:pt x="44135" y="35846"/>
                  <a:pt x="44150" y="35785"/>
                </a:cubicBezTo>
                <a:lnTo>
                  <a:pt x="42232" y="35785"/>
                </a:lnTo>
                <a:lnTo>
                  <a:pt x="42232" y="33460"/>
                </a:lnTo>
                <a:lnTo>
                  <a:pt x="44557" y="33460"/>
                </a:lnTo>
                <a:lnTo>
                  <a:pt x="44557" y="34411"/>
                </a:lnTo>
                <a:cubicBezTo>
                  <a:pt x="44618" y="33958"/>
                  <a:pt x="44618" y="33498"/>
                  <a:pt x="44557" y="33045"/>
                </a:cubicBezTo>
                <a:lnTo>
                  <a:pt x="44557" y="33275"/>
                </a:lnTo>
                <a:lnTo>
                  <a:pt x="42232" y="33275"/>
                </a:lnTo>
                <a:lnTo>
                  <a:pt x="42232" y="30950"/>
                </a:lnTo>
                <a:lnTo>
                  <a:pt x="44342" y="30950"/>
                </a:lnTo>
                <a:lnTo>
                  <a:pt x="44342" y="30766"/>
                </a:lnTo>
                <a:lnTo>
                  <a:pt x="42232" y="30766"/>
                </a:lnTo>
                <a:lnTo>
                  <a:pt x="42232" y="28441"/>
                </a:lnTo>
                <a:lnTo>
                  <a:pt x="44526" y="28441"/>
                </a:lnTo>
                <a:cubicBezTo>
                  <a:pt x="44535" y="28382"/>
                  <a:pt x="44545" y="28323"/>
                  <a:pt x="44555" y="28264"/>
                </a:cubicBezTo>
                <a:lnTo>
                  <a:pt x="42232" y="28264"/>
                </a:lnTo>
                <a:lnTo>
                  <a:pt x="42232" y="25931"/>
                </a:lnTo>
                <a:lnTo>
                  <a:pt x="44557" y="25931"/>
                </a:lnTo>
                <a:lnTo>
                  <a:pt x="44557" y="28255"/>
                </a:lnTo>
                <a:lnTo>
                  <a:pt x="44557" y="28255"/>
                </a:lnTo>
                <a:cubicBezTo>
                  <a:pt x="44601" y="28010"/>
                  <a:pt x="44658" y="27766"/>
                  <a:pt x="44726" y="27528"/>
                </a:cubicBezTo>
                <a:lnTo>
                  <a:pt x="44741" y="27481"/>
                </a:lnTo>
                <a:lnTo>
                  <a:pt x="44741" y="25931"/>
                </a:lnTo>
                <a:lnTo>
                  <a:pt x="45271" y="25931"/>
                </a:lnTo>
                <a:cubicBezTo>
                  <a:pt x="45286" y="25870"/>
                  <a:pt x="45301" y="25809"/>
                  <a:pt x="45317" y="25747"/>
                </a:cubicBezTo>
                <a:lnTo>
                  <a:pt x="44741" y="25747"/>
                </a:lnTo>
                <a:lnTo>
                  <a:pt x="44741" y="23430"/>
                </a:lnTo>
                <a:lnTo>
                  <a:pt x="45209" y="23430"/>
                </a:lnTo>
                <a:lnTo>
                  <a:pt x="45217" y="23238"/>
                </a:lnTo>
                <a:lnTo>
                  <a:pt x="44733" y="23238"/>
                </a:lnTo>
                <a:lnTo>
                  <a:pt x="44733" y="20912"/>
                </a:lnTo>
                <a:lnTo>
                  <a:pt x="45163" y="20912"/>
                </a:lnTo>
                <a:cubicBezTo>
                  <a:pt x="45171" y="20851"/>
                  <a:pt x="45186" y="20790"/>
                  <a:pt x="45194" y="20728"/>
                </a:cubicBezTo>
                <a:lnTo>
                  <a:pt x="44733" y="20728"/>
                </a:lnTo>
                <a:lnTo>
                  <a:pt x="44733" y="18411"/>
                </a:lnTo>
                <a:lnTo>
                  <a:pt x="45416" y="18411"/>
                </a:lnTo>
                <a:lnTo>
                  <a:pt x="45416" y="18219"/>
                </a:lnTo>
                <a:lnTo>
                  <a:pt x="44749" y="18219"/>
                </a:lnTo>
                <a:lnTo>
                  <a:pt x="44749" y="15901"/>
                </a:lnTo>
                <a:lnTo>
                  <a:pt x="45616" y="15901"/>
                </a:lnTo>
                <a:cubicBezTo>
                  <a:pt x="45616" y="15840"/>
                  <a:pt x="45608" y="15778"/>
                  <a:pt x="45608" y="15709"/>
                </a:cubicBezTo>
                <a:lnTo>
                  <a:pt x="44741" y="15709"/>
                </a:lnTo>
                <a:lnTo>
                  <a:pt x="44741" y="13384"/>
                </a:lnTo>
                <a:lnTo>
                  <a:pt x="45202" y="13384"/>
                </a:lnTo>
                <a:lnTo>
                  <a:pt x="45202" y="13192"/>
                </a:lnTo>
                <a:lnTo>
                  <a:pt x="44741" y="13192"/>
                </a:lnTo>
                <a:lnTo>
                  <a:pt x="44741" y="11888"/>
                </a:lnTo>
                <a:cubicBezTo>
                  <a:pt x="44710" y="11842"/>
                  <a:pt x="44680" y="11788"/>
                  <a:pt x="44649" y="11742"/>
                </a:cubicBezTo>
                <a:lnTo>
                  <a:pt x="44557" y="11627"/>
                </a:lnTo>
                <a:lnTo>
                  <a:pt x="44557" y="13200"/>
                </a:lnTo>
                <a:lnTo>
                  <a:pt x="42232" y="13200"/>
                </a:lnTo>
                <a:lnTo>
                  <a:pt x="42232" y="10882"/>
                </a:lnTo>
                <a:lnTo>
                  <a:pt x="43966" y="10882"/>
                </a:lnTo>
                <a:cubicBezTo>
                  <a:pt x="43928" y="10821"/>
                  <a:pt x="43889" y="10760"/>
                  <a:pt x="43851" y="10698"/>
                </a:cubicBezTo>
                <a:lnTo>
                  <a:pt x="42232" y="10698"/>
                </a:lnTo>
                <a:lnTo>
                  <a:pt x="42232" y="8427"/>
                </a:lnTo>
                <a:cubicBezTo>
                  <a:pt x="42040" y="8350"/>
                  <a:pt x="41856" y="8273"/>
                  <a:pt x="41671" y="8189"/>
                </a:cubicBezTo>
                <a:lnTo>
                  <a:pt x="39722" y="8189"/>
                </a:lnTo>
                <a:lnTo>
                  <a:pt x="39722" y="6708"/>
                </a:lnTo>
                <a:cubicBezTo>
                  <a:pt x="39661" y="6669"/>
                  <a:pt x="39599" y="6639"/>
                  <a:pt x="39538" y="6615"/>
                </a:cubicBezTo>
                <a:lnTo>
                  <a:pt x="39538" y="8189"/>
                </a:lnTo>
                <a:lnTo>
                  <a:pt x="37213" y="8189"/>
                </a:lnTo>
                <a:lnTo>
                  <a:pt x="37213" y="5863"/>
                </a:lnTo>
                <a:lnTo>
                  <a:pt x="38625" y="5863"/>
                </a:lnTo>
                <a:lnTo>
                  <a:pt x="38617" y="5833"/>
                </a:lnTo>
                <a:cubicBezTo>
                  <a:pt x="38602" y="5779"/>
                  <a:pt x="38602" y="5733"/>
                  <a:pt x="38602" y="5679"/>
                </a:cubicBezTo>
                <a:lnTo>
                  <a:pt x="37213" y="5679"/>
                </a:lnTo>
                <a:lnTo>
                  <a:pt x="37213" y="4175"/>
                </a:lnTo>
                <a:cubicBezTo>
                  <a:pt x="37151" y="4160"/>
                  <a:pt x="37090" y="4144"/>
                  <a:pt x="37021" y="4129"/>
                </a:cubicBezTo>
                <a:lnTo>
                  <a:pt x="37021" y="5679"/>
                </a:lnTo>
                <a:lnTo>
                  <a:pt x="34703" y="5679"/>
                </a:lnTo>
                <a:lnTo>
                  <a:pt x="34703" y="3362"/>
                </a:lnTo>
                <a:lnTo>
                  <a:pt x="35356" y="3362"/>
                </a:lnTo>
                <a:cubicBezTo>
                  <a:pt x="35325" y="3300"/>
                  <a:pt x="35287" y="3231"/>
                  <a:pt x="35256" y="3170"/>
                </a:cubicBezTo>
                <a:lnTo>
                  <a:pt x="34703" y="3170"/>
                </a:lnTo>
                <a:lnTo>
                  <a:pt x="34703" y="2502"/>
                </a:lnTo>
                <a:cubicBezTo>
                  <a:pt x="34642" y="2464"/>
                  <a:pt x="34581" y="2425"/>
                  <a:pt x="34511" y="2395"/>
                </a:cubicBezTo>
                <a:lnTo>
                  <a:pt x="34511" y="3162"/>
                </a:lnTo>
                <a:lnTo>
                  <a:pt x="32194" y="3162"/>
                </a:lnTo>
                <a:lnTo>
                  <a:pt x="32194" y="1719"/>
                </a:lnTo>
                <a:lnTo>
                  <a:pt x="32163" y="1696"/>
                </a:lnTo>
                <a:lnTo>
                  <a:pt x="32010" y="1566"/>
                </a:lnTo>
                <a:lnTo>
                  <a:pt x="32010" y="3170"/>
                </a:lnTo>
                <a:lnTo>
                  <a:pt x="29684" y="3170"/>
                </a:lnTo>
                <a:lnTo>
                  <a:pt x="29684" y="845"/>
                </a:lnTo>
                <a:lnTo>
                  <a:pt x="30068" y="845"/>
                </a:lnTo>
                <a:cubicBezTo>
                  <a:pt x="29876" y="791"/>
                  <a:pt x="29684" y="722"/>
                  <a:pt x="29493" y="653"/>
                </a:cubicBezTo>
                <a:lnTo>
                  <a:pt x="27175" y="653"/>
                </a:lnTo>
                <a:lnTo>
                  <a:pt x="27175" y="0"/>
                </a:lnTo>
                <a:close/>
              </a:path>
            </a:pathLst>
          </a:custGeom>
          <a:solidFill>
            <a:srgbClr val="524334">
              <a:alpha val="39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43"/>
          <p:cNvSpPr/>
          <p:nvPr/>
        </p:nvSpPr>
        <p:spPr>
          <a:xfrm rot="712800">
            <a:off x="391364" y="2992631"/>
            <a:ext cx="1868361" cy="1701897"/>
          </a:xfrm>
          <a:custGeom>
            <a:avLst/>
            <a:gdLst/>
            <a:ahLst/>
            <a:cxnLst/>
            <a:rect l="l" t="t" r="r" b="b"/>
            <a:pathLst>
              <a:path w="49822" h="45386" extrusionOk="0">
                <a:moveTo>
                  <a:pt x="30804" y="0"/>
                </a:moveTo>
                <a:cubicBezTo>
                  <a:pt x="30270" y="0"/>
                  <a:pt x="29708" y="64"/>
                  <a:pt x="29224" y="224"/>
                </a:cubicBezTo>
                <a:cubicBezTo>
                  <a:pt x="28426" y="477"/>
                  <a:pt x="27620" y="715"/>
                  <a:pt x="26999" y="1275"/>
                </a:cubicBezTo>
                <a:cubicBezTo>
                  <a:pt x="26853" y="1405"/>
                  <a:pt x="26745" y="1674"/>
                  <a:pt x="26538" y="1758"/>
                </a:cubicBezTo>
                <a:cubicBezTo>
                  <a:pt x="26494" y="1775"/>
                  <a:pt x="26448" y="1782"/>
                  <a:pt x="26401" y="1782"/>
                </a:cubicBezTo>
                <a:cubicBezTo>
                  <a:pt x="26257" y="1782"/>
                  <a:pt x="26103" y="1720"/>
                  <a:pt x="25970" y="1697"/>
                </a:cubicBezTo>
                <a:cubicBezTo>
                  <a:pt x="25226" y="1559"/>
                  <a:pt x="24481" y="1352"/>
                  <a:pt x="23722" y="1352"/>
                </a:cubicBezTo>
                <a:cubicBezTo>
                  <a:pt x="23353" y="1352"/>
                  <a:pt x="22993" y="1421"/>
                  <a:pt x="22655" y="1567"/>
                </a:cubicBezTo>
                <a:cubicBezTo>
                  <a:pt x="22187" y="1743"/>
                  <a:pt x="21688" y="1850"/>
                  <a:pt x="21197" y="2004"/>
                </a:cubicBezTo>
                <a:cubicBezTo>
                  <a:pt x="20759" y="2142"/>
                  <a:pt x="20322" y="2280"/>
                  <a:pt x="19885" y="2411"/>
                </a:cubicBezTo>
                <a:cubicBezTo>
                  <a:pt x="19552" y="2510"/>
                  <a:pt x="19109" y="2707"/>
                  <a:pt x="18741" y="2707"/>
                </a:cubicBezTo>
                <a:cubicBezTo>
                  <a:pt x="18710" y="2707"/>
                  <a:pt x="18679" y="2705"/>
                  <a:pt x="18649" y="2702"/>
                </a:cubicBezTo>
                <a:cubicBezTo>
                  <a:pt x="18276" y="2673"/>
                  <a:pt x="17979" y="2386"/>
                  <a:pt x="17580" y="2386"/>
                </a:cubicBezTo>
                <a:cubicBezTo>
                  <a:pt x="17561" y="2386"/>
                  <a:pt x="17541" y="2386"/>
                  <a:pt x="17521" y="2388"/>
                </a:cubicBezTo>
                <a:cubicBezTo>
                  <a:pt x="17229" y="2403"/>
                  <a:pt x="16945" y="2503"/>
                  <a:pt x="16654" y="2564"/>
                </a:cubicBezTo>
                <a:cubicBezTo>
                  <a:pt x="16424" y="2618"/>
                  <a:pt x="16193" y="2741"/>
                  <a:pt x="15971" y="2787"/>
                </a:cubicBezTo>
                <a:cubicBezTo>
                  <a:pt x="15901" y="2801"/>
                  <a:pt x="15832" y="2808"/>
                  <a:pt x="15763" y="2808"/>
                </a:cubicBezTo>
                <a:cubicBezTo>
                  <a:pt x="15649" y="2808"/>
                  <a:pt x="15536" y="2789"/>
                  <a:pt x="15426" y="2756"/>
                </a:cubicBezTo>
                <a:cubicBezTo>
                  <a:pt x="15272" y="2679"/>
                  <a:pt x="15134" y="2587"/>
                  <a:pt x="15012" y="2464"/>
                </a:cubicBezTo>
                <a:cubicBezTo>
                  <a:pt x="14835" y="2326"/>
                  <a:pt x="14651" y="2196"/>
                  <a:pt x="14451" y="2081"/>
                </a:cubicBezTo>
                <a:cubicBezTo>
                  <a:pt x="14144" y="1873"/>
                  <a:pt x="13699" y="1797"/>
                  <a:pt x="13431" y="1543"/>
                </a:cubicBezTo>
                <a:cubicBezTo>
                  <a:pt x="13331" y="1459"/>
                  <a:pt x="13316" y="1359"/>
                  <a:pt x="13223" y="1283"/>
                </a:cubicBezTo>
                <a:cubicBezTo>
                  <a:pt x="13124" y="1198"/>
                  <a:pt x="12878" y="1129"/>
                  <a:pt x="12763" y="1075"/>
                </a:cubicBezTo>
                <a:cubicBezTo>
                  <a:pt x="12616" y="1004"/>
                  <a:pt x="12489" y="948"/>
                  <a:pt x="12356" y="948"/>
                </a:cubicBezTo>
                <a:cubicBezTo>
                  <a:pt x="12274" y="948"/>
                  <a:pt x="12189" y="969"/>
                  <a:pt x="12095" y="1022"/>
                </a:cubicBezTo>
                <a:cubicBezTo>
                  <a:pt x="11850" y="1160"/>
                  <a:pt x="11865" y="1260"/>
                  <a:pt x="11543" y="1260"/>
                </a:cubicBezTo>
                <a:cubicBezTo>
                  <a:pt x="11455" y="1260"/>
                  <a:pt x="11359" y="1265"/>
                  <a:pt x="11264" y="1265"/>
                </a:cubicBezTo>
                <a:cubicBezTo>
                  <a:pt x="11169" y="1265"/>
                  <a:pt x="11075" y="1260"/>
                  <a:pt x="10990" y="1237"/>
                </a:cubicBezTo>
                <a:cubicBezTo>
                  <a:pt x="10760" y="1175"/>
                  <a:pt x="10561" y="1022"/>
                  <a:pt x="10323" y="968"/>
                </a:cubicBezTo>
                <a:cubicBezTo>
                  <a:pt x="10250" y="951"/>
                  <a:pt x="10182" y="944"/>
                  <a:pt x="10117" y="944"/>
                </a:cubicBezTo>
                <a:cubicBezTo>
                  <a:pt x="9890" y="944"/>
                  <a:pt x="9702" y="1028"/>
                  <a:pt x="9463" y="1052"/>
                </a:cubicBezTo>
                <a:cubicBezTo>
                  <a:pt x="8857" y="1114"/>
                  <a:pt x="8343" y="1129"/>
                  <a:pt x="7783" y="1382"/>
                </a:cubicBezTo>
                <a:cubicBezTo>
                  <a:pt x="7368" y="1574"/>
                  <a:pt x="6862" y="1643"/>
                  <a:pt x="6463" y="1873"/>
                </a:cubicBezTo>
                <a:cubicBezTo>
                  <a:pt x="6163" y="2035"/>
                  <a:pt x="5941" y="2319"/>
                  <a:pt x="5641" y="2472"/>
                </a:cubicBezTo>
                <a:cubicBezTo>
                  <a:pt x="5281" y="2656"/>
                  <a:pt x="4813" y="2541"/>
                  <a:pt x="4460" y="2725"/>
                </a:cubicBezTo>
                <a:cubicBezTo>
                  <a:pt x="4191" y="2856"/>
                  <a:pt x="4053" y="3078"/>
                  <a:pt x="3915" y="3324"/>
                </a:cubicBezTo>
                <a:cubicBezTo>
                  <a:pt x="3784" y="3562"/>
                  <a:pt x="3631" y="3723"/>
                  <a:pt x="3332" y="3738"/>
                </a:cubicBezTo>
                <a:cubicBezTo>
                  <a:pt x="3277" y="3738"/>
                  <a:pt x="3224" y="3738"/>
                  <a:pt x="3173" y="3738"/>
                </a:cubicBezTo>
                <a:cubicBezTo>
                  <a:pt x="2993" y="3738"/>
                  <a:pt x="2829" y="3747"/>
                  <a:pt x="2656" y="3830"/>
                </a:cubicBezTo>
                <a:cubicBezTo>
                  <a:pt x="2434" y="3938"/>
                  <a:pt x="2372" y="4114"/>
                  <a:pt x="2249" y="4322"/>
                </a:cubicBezTo>
                <a:cubicBezTo>
                  <a:pt x="2119" y="4559"/>
                  <a:pt x="1950" y="4767"/>
                  <a:pt x="1743" y="4943"/>
                </a:cubicBezTo>
                <a:cubicBezTo>
                  <a:pt x="1587" y="5068"/>
                  <a:pt x="1332" y="5100"/>
                  <a:pt x="1066" y="5100"/>
                </a:cubicBezTo>
                <a:cubicBezTo>
                  <a:pt x="808" y="5100"/>
                  <a:pt x="539" y="5070"/>
                  <a:pt x="339" y="5066"/>
                </a:cubicBezTo>
                <a:cubicBezTo>
                  <a:pt x="224" y="5066"/>
                  <a:pt x="108" y="5074"/>
                  <a:pt x="1" y="5089"/>
                </a:cubicBezTo>
                <a:lnTo>
                  <a:pt x="1" y="6363"/>
                </a:lnTo>
                <a:cubicBezTo>
                  <a:pt x="331" y="6386"/>
                  <a:pt x="661" y="6447"/>
                  <a:pt x="976" y="6555"/>
                </a:cubicBezTo>
                <a:cubicBezTo>
                  <a:pt x="1260" y="6654"/>
                  <a:pt x="1451" y="6908"/>
                  <a:pt x="1728" y="7023"/>
                </a:cubicBezTo>
                <a:cubicBezTo>
                  <a:pt x="1865" y="7075"/>
                  <a:pt x="1974" y="7106"/>
                  <a:pt x="2084" y="7106"/>
                </a:cubicBezTo>
                <a:cubicBezTo>
                  <a:pt x="2183" y="7106"/>
                  <a:pt x="2283" y="7081"/>
                  <a:pt x="2403" y="7023"/>
                </a:cubicBezTo>
                <a:cubicBezTo>
                  <a:pt x="2656" y="6908"/>
                  <a:pt x="3032" y="6693"/>
                  <a:pt x="3117" y="6424"/>
                </a:cubicBezTo>
                <a:cubicBezTo>
                  <a:pt x="3121" y="6424"/>
                  <a:pt x="3125" y="6424"/>
                  <a:pt x="3130" y="6424"/>
                </a:cubicBezTo>
                <a:cubicBezTo>
                  <a:pt x="3341" y="6424"/>
                  <a:pt x="3514" y="6530"/>
                  <a:pt x="3659" y="6530"/>
                </a:cubicBezTo>
                <a:cubicBezTo>
                  <a:pt x="3762" y="6530"/>
                  <a:pt x="3851" y="6476"/>
                  <a:pt x="3930" y="6294"/>
                </a:cubicBezTo>
                <a:cubicBezTo>
                  <a:pt x="4030" y="6048"/>
                  <a:pt x="3869" y="6102"/>
                  <a:pt x="4199" y="5948"/>
                </a:cubicBezTo>
                <a:cubicBezTo>
                  <a:pt x="4467" y="5826"/>
                  <a:pt x="4782" y="5741"/>
                  <a:pt x="4981" y="5503"/>
                </a:cubicBezTo>
                <a:cubicBezTo>
                  <a:pt x="5181" y="5265"/>
                  <a:pt x="5173" y="4920"/>
                  <a:pt x="5219" y="4621"/>
                </a:cubicBezTo>
                <a:cubicBezTo>
                  <a:pt x="5265" y="4352"/>
                  <a:pt x="5219" y="4352"/>
                  <a:pt x="5465" y="4275"/>
                </a:cubicBezTo>
                <a:cubicBezTo>
                  <a:pt x="5979" y="4130"/>
                  <a:pt x="6509" y="4076"/>
                  <a:pt x="6984" y="3784"/>
                </a:cubicBezTo>
                <a:cubicBezTo>
                  <a:pt x="7268" y="3608"/>
                  <a:pt x="7215" y="3431"/>
                  <a:pt x="7383" y="3209"/>
                </a:cubicBezTo>
                <a:cubicBezTo>
                  <a:pt x="7483" y="3078"/>
                  <a:pt x="7675" y="3002"/>
                  <a:pt x="7806" y="2886"/>
                </a:cubicBezTo>
                <a:cubicBezTo>
                  <a:pt x="8051" y="2672"/>
                  <a:pt x="8289" y="2549"/>
                  <a:pt x="8550" y="2357"/>
                </a:cubicBezTo>
                <a:cubicBezTo>
                  <a:pt x="8688" y="2265"/>
                  <a:pt x="8842" y="1996"/>
                  <a:pt x="9010" y="1950"/>
                </a:cubicBezTo>
                <a:cubicBezTo>
                  <a:pt x="9032" y="1944"/>
                  <a:pt x="9056" y="1942"/>
                  <a:pt x="9084" y="1942"/>
                </a:cubicBezTo>
                <a:cubicBezTo>
                  <a:pt x="9340" y="1942"/>
                  <a:pt x="9828" y="2181"/>
                  <a:pt x="10008" y="2257"/>
                </a:cubicBezTo>
                <a:cubicBezTo>
                  <a:pt x="10200" y="2349"/>
                  <a:pt x="10407" y="2541"/>
                  <a:pt x="10614" y="2618"/>
                </a:cubicBezTo>
                <a:cubicBezTo>
                  <a:pt x="10717" y="2656"/>
                  <a:pt x="10828" y="2669"/>
                  <a:pt x="10945" y="2669"/>
                </a:cubicBezTo>
                <a:cubicBezTo>
                  <a:pt x="11177" y="2669"/>
                  <a:pt x="11428" y="2618"/>
                  <a:pt x="11658" y="2618"/>
                </a:cubicBezTo>
                <a:cubicBezTo>
                  <a:pt x="12111" y="2618"/>
                  <a:pt x="12602" y="2695"/>
                  <a:pt x="12963" y="2994"/>
                </a:cubicBezTo>
                <a:cubicBezTo>
                  <a:pt x="13185" y="3170"/>
                  <a:pt x="13392" y="3362"/>
                  <a:pt x="13592" y="3569"/>
                </a:cubicBezTo>
                <a:cubicBezTo>
                  <a:pt x="13730" y="3731"/>
                  <a:pt x="13730" y="3807"/>
                  <a:pt x="13922" y="3930"/>
                </a:cubicBezTo>
                <a:cubicBezTo>
                  <a:pt x="14190" y="4099"/>
                  <a:pt x="14551" y="4145"/>
                  <a:pt x="14850" y="4260"/>
                </a:cubicBezTo>
                <a:cubicBezTo>
                  <a:pt x="15027" y="4322"/>
                  <a:pt x="15134" y="4429"/>
                  <a:pt x="15295" y="4498"/>
                </a:cubicBezTo>
                <a:cubicBezTo>
                  <a:pt x="15572" y="4613"/>
                  <a:pt x="15948" y="4582"/>
                  <a:pt x="16239" y="4659"/>
                </a:cubicBezTo>
                <a:cubicBezTo>
                  <a:pt x="16470" y="4736"/>
                  <a:pt x="16546" y="4843"/>
                  <a:pt x="16738" y="4974"/>
                </a:cubicBezTo>
                <a:cubicBezTo>
                  <a:pt x="16899" y="5081"/>
                  <a:pt x="16984" y="5081"/>
                  <a:pt x="17176" y="5166"/>
                </a:cubicBezTo>
                <a:cubicBezTo>
                  <a:pt x="17559" y="5319"/>
                  <a:pt x="17813" y="5511"/>
                  <a:pt x="18242" y="5580"/>
                </a:cubicBezTo>
                <a:cubicBezTo>
                  <a:pt x="18385" y="5600"/>
                  <a:pt x="18513" y="5613"/>
                  <a:pt x="18631" y="5613"/>
                </a:cubicBezTo>
                <a:cubicBezTo>
                  <a:pt x="18965" y="5613"/>
                  <a:pt x="19213" y="5507"/>
                  <a:pt x="19440" y="5150"/>
                </a:cubicBezTo>
                <a:cubicBezTo>
                  <a:pt x="19547" y="4981"/>
                  <a:pt x="19639" y="4797"/>
                  <a:pt x="19754" y="4636"/>
                </a:cubicBezTo>
                <a:cubicBezTo>
                  <a:pt x="19908" y="4406"/>
                  <a:pt x="20069" y="4306"/>
                  <a:pt x="20291" y="4137"/>
                </a:cubicBezTo>
                <a:cubicBezTo>
                  <a:pt x="20476" y="4007"/>
                  <a:pt x="20522" y="3800"/>
                  <a:pt x="20660" y="3685"/>
                </a:cubicBezTo>
                <a:cubicBezTo>
                  <a:pt x="20928" y="3447"/>
                  <a:pt x="21458" y="3585"/>
                  <a:pt x="21788" y="3462"/>
                </a:cubicBezTo>
                <a:cubicBezTo>
                  <a:pt x="22064" y="3370"/>
                  <a:pt x="22095" y="3224"/>
                  <a:pt x="22317" y="3094"/>
                </a:cubicBezTo>
                <a:cubicBezTo>
                  <a:pt x="22540" y="2963"/>
                  <a:pt x="22893" y="2902"/>
                  <a:pt x="23131" y="2825"/>
                </a:cubicBezTo>
                <a:cubicBezTo>
                  <a:pt x="23237" y="2791"/>
                  <a:pt x="23312" y="2779"/>
                  <a:pt x="23381" y="2779"/>
                </a:cubicBezTo>
                <a:cubicBezTo>
                  <a:pt x="23501" y="2779"/>
                  <a:pt x="23605" y="2816"/>
                  <a:pt x="23829" y="2840"/>
                </a:cubicBezTo>
                <a:cubicBezTo>
                  <a:pt x="23874" y="2845"/>
                  <a:pt x="23918" y="2847"/>
                  <a:pt x="23963" y="2847"/>
                </a:cubicBezTo>
                <a:cubicBezTo>
                  <a:pt x="24331" y="2847"/>
                  <a:pt x="24695" y="2717"/>
                  <a:pt x="25062" y="2717"/>
                </a:cubicBezTo>
                <a:cubicBezTo>
                  <a:pt x="25132" y="2717"/>
                  <a:pt x="25202" y="2722"/>
                  <a:pt x="25272" y="2733"/>
                </a:cubicBezTo>
                <a:cubicBezTo>
                  <a:pt x="25911" y="2841"/>
                  <a:pt x="26316" y="3674"/>
                  <a:pt x="26942" y="3674"/>
                </a:cubicBezTo>
                <a:cubicBezTo>
                  <a:pt x="27074" y="3674"/>
                  <a:pt x="27217" y="3636"/>
                  <a:pt x="27375" y="3546"/>
                </a:cubicBezTo>
                <a:cubicBezTo>
                  <a:pt x="27651" y="3385"/>
                  <a:pt x="28035" y="3239"/>
                  <a:pt x="28234" y="2979"/>
                </a:cubicBezTo>
                <a:cubicBezTo>
                  <a:pt x="28372" y="2802"/>
                  <a:pt x="28480" y="2472"/>
                  <a:pt x="28702" y="2372"/>
                </a:cubicBezTo>
                <a:cubicBezTo>
                  <a:pt x="28764" y="2345"/>
                  <a:pt x="28812" y="2336"/>
                  <a:pt x="28855" y="2336"/>
                </a:cubicBezTo>
                <a:cubicBezTo>
                  <a:pt x="28948" y="2336"/>
                  <a:pt x="29022" y="2380"/>
                  <a:pt x="29163" y="2395"/>
                </a:cubicBezTo>
                <a:cubicBezTo>
                  <a:pt x="29211" y="2402"/>
                  <a:pt x="29260" y="2405"/>
                  <a:pt x="29308" y="2405"/>
                </a:cubicBezTo>
                <a:cubicBezTo>
                  <a:pt x="29496" y="2405"/>
                  <a:pt x="29681" y="2358"/>
                  <a:pt x="29846" y="2273"/>
                </a:cubicBezTo>
                <a:cubicBezTo>
                  <a:pt x="30014" y="2180"/>
                  <a:pt x="30214" y="2004"/>
                  <a:pt x="30383" y="1889"/>
                </a:cubicBezTo>
                <a:cubicBezTo>
                  <a:pt x="30636" y="1720"/>
                  <a:pt x="30889" y="1482"/>
                  <a:pt x="31173" y="1436"/>
                </a:cubicBezTo>
                <a:cubicBezTo>
                  <a:pt x="31211" y="1428"/>
                  <a:pt x="31249" y="1425"/>
                  <a:pt x="31289" y="1425"/>
                </a:cubicBezTo>
                <a:cubicBezTo>
                  <a:pt x="31392" y="1425"/>
                  <a:pt x="31499" y="1445"/>
                  <a:pt x="31599" y="1445"/>
                </a:cubicBezTo>
                <a:cubicBezTo>
                  <a:pt x="31611" y="1445"/>
                  <a:pt x="31622" y="1444"/>
                  <a:pt x="31634" y="1444"/>
                </a:cubicBezTo>
                <a:cubicBezTo>
                  <a:pt x="31887" y="1428"/>
                  <a:pt x="32048" y="1344"/>
                  <a:pt x="32286" y="1283"/>
                </a:cubicBezTo>
                <a:cubicBezTo>
                  <a:pt x="32413" y="1249"/>
                  <a:pt x="32532" y="1233"/>
                  <a:pt x="32645" y="1233"/>
                </a:cubicBezTo>
                <a:cubicBezTo>
                  <a:pt x="32999" y="1233"/>
                  <a:pt x="33298" y="1388"/>
                  <a:pt x="33606" y="1643"/>
                </a:cubicBezTo>
                <a:cubicBezTo>
                  <a:pt x="33890" y="1889"/>
                  <a:pt x="34251" y="2027"/>
                  <a:pt x="34542" y="2280"/>
                </a:cubicBezTo>
                <a:cubicBezTo>
                  <a:pt x="34826" y="2533"/>
                  <a:pt x="35218" y="2879"/>
                  <a:pt x="35455" y="3193"/>
                </a:cubicBezTo>
                <a:cubicBezTo>
                  <a:pt x="35563" y="3339"/>
                  <a:pt x="35517" y="3447"/>
                  <a:pt x="35601" y="3569"/>
                </a:cubicBezTo>
                <a:cubicBezTo>
                  <a:pt x="35824" y="3907"/>
                  <a:pt x="36300" y="4053"/>
                  <a:pt x="36645" y="4237"/>
                </a:cubicBezTo>
                <a:cubicBezTo>
                  <a:pt x="37190" y="4544"/>
                  <a:pt x="37604" y="4958"/>
                  <a:pt x="38088" y="5342"/>
                </a:cubicBezTo>
                <a:cubicBezTo>
                  <a:pt x="38341" y="5534"/>
                  <a:pt x="38602" y="5741"/>
                  <a:pt x="38863" y="5925"/>
                </a:cubicBezTo>
                <a:cubicBezTo>
                  <a:pt x="38932" y="5971"/>
                  <a:pt x="39108" y="6056"/>
                  <a:pt x="39170" y="6140"/>
                </a:cubicBezTo>
                <a:cubicBezTo>
                  <a:pt x="39331" y="6340"/>
                  <a:pt x="39362" y="6654"/>
                  <a:pt x="39484" y="6892"/>
                </a:cubicBezTo>
                <a:cubicBezTo>
                  <a:pt x="39638" y="7169"/>
                  <a:pt x="39860" y="7376"/>
                  <a:pt x="40083" y="7598"/>
                </a:cubicBezTo>
                <a:cubicBezTo>
                  <a:pt x="40428" y="7951"/>
                  <a:pt x="40835" y="8235"/>
                  <a:pt x="41280" y="8435"/>
                </a:cubicBezTo>
                <a:cubicBezTo>
                  <a:pt x="41567" y="8582"/>
                  <a:pt x="41882" y="8666"/>
                  <a:pt x="42205" y="8666"/>
                </a:cubicBezTo>
                <a:cubicBezTo>
                  <a:pt x="42219" y="8666"/>
                  <a:pt x="42233" y="8665"/>
                  <a:pt x="42247" y="8665"/>
                </a:cubicBezTo>
                <a:cubicBezTo>
                  <a:pt x="42314" y="8670"/>
                  <a:pt x="42381" y="8673"/>
                  <a:pt x="42449" y="8673"/>
                </a:cubicBezTo>
                <a:cubicBezTo>
                  <a:pt x="42584" y="8673"/>
                  <a:pt x="42720" y="8663"/>
                  <a:pt x="42853" y="8642"/>
                </a:cubicBezTo>
                <a:cubicBezTo>
                  <a:pt x="43007" y="8604"/>
                  <a:pt x="43137" y="8496"/>
                  <a:pt x="43291" y="8450"/>
                </a:cubicBezTo>
                <a:cubicBezTo>
                  <a:pt x="43369" y="8429"/>
                  <a:pt x="43455" y="8419"/>
                  <a:pt x="43544" y="8419"/>
                </a:cubicBezTo>
                <a:cubicBezTo>
                  <a:pt x="44037" y="8419"/>
                  <a:pt x="44654" y="8714"/>
                  <a:pt x="44979" y="8987"/>
                </a:cubicBezTo>
                <a:cubicBezTo>
                  <a:pt x="45140" y="9141"/>
                  <a:pt x="45332" y="9271"/>
                  <a:pt x="45539" y="9371"/>
                </a:cubicBezTo>
                <a:cubicBezTo>
                  <a:pt x="45869" y="9517"/>
                  <a:pt x="46184" y="9686"/>
                  <a:pt x="46498" y="9878"/>
                </a:cubicBezTo>
                <a:cubicBezTo>
                  <a:pt x="46759" y="10054"/>
                  <a:pt x="46997" y="10269"/>
                  <a:pt x="47205" y="10515"/>
                </a:cubicBezTo>
                <a:cubicBezTo>
                  <a:pt x="47350" y="10706"/>
                  <a:pt x="47358" y="11052"/>
                  <a:pt x="47412" y="11282"/>
                </a:cubicBezTo>
                <a:cubicBezTo>
                  <a:pt x="47465" y="11528"/>
                  <a:pt x="47412" y="11742"/>
                  <a:pt x="47527" y="11988"/>
                </a:cubicBezTo>
                <a:cubicBezTo>
                  <a:pt x="47627" y="12234"/>
                  <a:pt x="47757" y="12471"/>
                  <a:pt x="47911" y="12694"/>
                </a:cubicBezTo>
                <a:cubicBezTo>
                  <a:pt x="48110" y="12970"/>
                  <a:pt x="48348" y="13208"/>
                  <a:pt x="48394" y="13561"/>
                </a:cubicBezTo>
                <a:cubicBezTo>
                  <a:pt x="48417" y="13707"/>
                  <a:pt x="48379" y="13876"/>
                  <a:pt x="48386" y="14029"/>
                </a:cubicBezTo>
                <a:cubicBezTo>
                  <a:pt x="48386" y="14252"/>
                  <a:pt x="48455" y="14413"/>
                  <a:pt x="48478" y="14628"/>
                </a:cubicBezTo>
                <a:cubicBezTo>
                  <a:pt x="48547" y="15127"/>
                  <a:pt x="48325" y="15311"/>
                  <a:pt x="48033" y="15687"/>
                </a:cubicBezTo>
                <a:cubicBezTo>
                  <a:pt x="47711" y="16101"/>
                  <a:pt x="47527" y="16385"/>
                  <a:pt x="47412" y="16876"/>
                </a:cubicBezTo>
                <a:cubicBezTo>
                  <a:pt x="47197" y="17820"/>
                  <a:pt x="46828" y="18672"/>
                  <a:pt x="46836" y="19670"/>
                </a:cubicBezTo>
                <a:cubicBezTo>
                  <a:pt x="46844" y="20399"/>
                  <a:pt x="46775" y="21151"/>
                  <a:pt x="46928" y="21849"/>
                </a:cubicBezTo>
                <a:cubicBezTo>
                  <a:pt x="47028" y="22302"/>
                  <a:pt x="46875" y="22832"/>
                  <a:pt x="47074" y="23269"/>
                </a:cubicBezTo>
                <a:cubicBezTo>
                  <a:pt x="47212" y="23568"/>
                  <a:pt x="47404" y="23515"/>
                  <a:pt x="47673" y="23607"/>
                </a:cubicBezTo>
                <a:cubicBezTo>
                  <a:pt x="47995" y="23714"/>
                  <a:pt x="48455" y="24336"/>
                  <a:pt x="48394" y="24681"/>
                </a:cubicBezTo>
                <a:cubicBezTo>
                  <a:pt x="48356" y="24858"/>
                  <a:pt x="48179" y="25088"/>
                  <a:pt x="48110" y="25257"/>
                </a:cubicBezTo>
                <a:cubicBezTo>
                  <a:pt x="47964" y="25617"/>
                  <a:pt x="48202" y="25970"/>
                  <a:pt x="48294" y="26331"/>
                </a:cubicBezTo>
                <a:cubicBezTo>
                  <a:pt x="48517" y="27198"/>
                  <a:pt x="48079" y="27766"/>
                  <a:pt x="47872" y="28579"/>
                </a:cubicBezTo>
                <a:cubicBezTo>
                  <a:pt x="47795" y="28902"/>
                  <a:pt x="47726" y="29186"/>
                  <a:pt x="47673" y="29500"/>
                </a:cubicBezTo>
                <a:cubicBezTo>
                  <a:pt x="47611" y="29884"/>
                  <a:pt x="47358" y="30206"/>
                  <a:pt x="47304" y="30598"/>
                </a:cubicBezTo>
                <a:cubicBezTo>
                  <a:pt x="47266" y="30958"/>
                  <a:pt x="47350" y="31304"/>
                  <a:pt x="47404" y="31649"/>
                </a:cubicBezTo>
                <a:cubicBezTo>
                  <a:pt x="47435" y="31925"/>
                  <a:pt x="47442" y="32217"/>
                  <a:pt x="47427" y="32501"/>
                </a:cubicBezTo>
                <a:lnTo>
                  <a:pt x="47427" y="33330"/>
                </a:lnTo>
                <a:cubicBezTo>
                  <a:pt x="47427" y="33652"/>
                  <a:pt x="47596" y="33829"/>
                  <a:pt x="47650" y="34128"/>
                </a:cubicBezTo>
                <a:cubicBezTo>
                  <a:pt x="47726" y="34634"/>
                  <a:pt x="47205" y="35172"/>
                  <a:pt x="47304" y="35701"/>
                </a:cubicBezTo>
                <a:cubicBezTo>
                  <a:pt x="47350" y="35939"/>
                  <a:pt x="47419" y="36146"/>
                  <a:pt x="47458" y="36384"/>
                </a:cubicBezTo>
                <a:cubicBezTo>
                  <a:pt x="47473" y="36484"/>
                  <a:pt x="47527" y="36484"/>
                  <a:pt x="47527" y="36622"/>
                </a:cubicBezTo>
                <a:cubicBezTo>
                  <a:pt x="47527" y="36637"/>
                  <a:pt x="47427" y="36821"/>
                  <a:pt x="47427" y="36883"/>
                </a:cubicBezTo>
                <a:cubicBezTo>
                  <a:pt x="47366" y="37313"/>
                  <a:pt x="47274" y="37735"/>
                  <a:pt x="47166" y="38157"/>
                </a:cubicBezTo>
                <a:cubicBezTo>
                  <a:pt x="47051" y="38610"/>
                  <a:pt x="47074" y="39032"/>
                  <a:pt x="47074" y="39507"/>
                </a:cubicBezTo>
                <a:cubicBezTo>
                  <a:pt x="47074" y="39853"/>
                  <a:pt x="47028" y="40229"/>
                  <a:pt x="47066" y="40559"/>
                </a:cubicBezTo>
                <a:cubicBezTo>
                  <a:pt x="47112" y="40943"/>
                  <a:pt x="47189" y="41265"/>
                  <a:pt x="47189" y="41649"/>
                </a:cubicBezTo>
                <a:cubicBezTo>
                  <a:pt x="47197" y="42186"/>
                  <a:pt x="47412" y="42669"/>
                  <a:pt x="47435" y="43199"/>
                </a:cubicBezTo>
                <a:cubicBezTo>
                  <a:pt x="47458" y="43659"/>
                  <a:pt x="47481" y="44074"/>
                  <a:pt x="47696" y="44503"/>
                </a:cubicBezTo>
                <a:cubicBezTo>
                  <a:pt x="47849" y="44833"/>
                  <a:pt x="48049" y="44941"/>
                  <a:pt x="48356" y="45102"/>
                </a:cubicBezTo>
                <a:cubicBezTo>
                  <a:pt x="48524" y="45186"/>
                  <a:pt x="48686" y="45278"/>
                  <a:pt x="48839" y="45386"/>
                </a:cubicBezTo>
                <a:cubicBezTo>
                  <a:pt x="48854" y="45087"/>
                  <a:pt x="48916" y="44780"/>
                  <a:pt x="48755" y="44488"/>
                </a:cubicBezTo>
                <a:cubicBezTo>
                  <a:pt x="48624" y="44242"/>
                  <a:pt x="48532" y="44143"/>
                  <a:pt x="48524" y="43859"/>
                </a:cubicBezTo>
                <a:cubicBezTo>
                  <a:pt x="48517" y="43628"/>
                  <a:pt x="48524" y="43398"/>
                  <a:pt x="48524" y="43168"/>
                </a:cubicBezTo>
                <a:cubicBezTo>
                  <a:pt x="48532" y="42408"/>
                  <a:pt x="48325" y="41664"/>
                  <a:pt x="48432" y="40904"/>
                </a:cubicBezTo>
                <a:cubicBezTo>
                  <a:pt x="48486" y="40513"/>
                  <a:pt x="48640" y="40129"/>
                  <a:pt x="48647" y="39730"/>
                </a:cubicBezTo>
                <a:cubicBezTo>
                  <a:pt x="48647" y="39377"/>
                  <a:pt x="48509" y="39047"/>
                  <a:pt x="48409" y="38709"/>
                </a:cubicBezTo>
                <a:cubicBezTo>
                  <a:pt x="48256" y="38180"/>
                  <a:pt x="48133" y="37627"/>
                  <a:pt x="48171" y="37075"/>
                </a:cubicBezTo>
                <a:cubicBezTo>
                  <a:pt x="48202" y="36630"/>
                  <a:pt x="48394" y="36238"/>
                  <a:pt x="48532" y="35816"/>
                </a:cubicBezTo>
                <a:cubicBezTo>
                  <a:pt x="48931" y="34565"/>
                  <a:pt x="48394" y="33238"/>
                  <a:pt x="48409" y="31979"/>
                </a:cubicBezTo>
                <a:cubicBezTo>
                  <a:pt x="48425" y="30774"/>
                  <a:pt x="48478" y="29500"/>
                  <a:pt x="48808" y="28326"/>
                </a:cubicBezTo>
                <a:cubicBezTo>
                  <a:pt x="49077" y="27359"/>
                  <a:pt x="49699" y="26316"/>
                  <a:pt x="49438" y="25310"/>
                </a:cubicBezTo>
                <a:cubicBezTo>
                  <a:pt x="49346" y="25003"/>
                  <a:pt x="49300" y="24681"/>
                  <a:pt x="49300" y="24359"/>
                </a:cubicBezTo>
                <a:cubicBezTo>
                  <a:pt x="49300" y="23975"/>
                  <a:pt x="49338" y="23584"/>
                  <a:pt x="49277" y="23200"/>
                </a:cubicBezTo>
                <a:cubicBezTo>
                  <a:pt x="49192" y="22724"/>
                  <a:pt x="49016" y="22471"/>
                  <a:pt x="49154" y="21987"/>
                </a:cubicBezTo>
                <a:cubicBezTo>
                  <a:pt x="49307" y="21473"/>
                  <a:pt x="49323" y="20951"/>
                  <a:pt x="49438" y="20430"/>
                </a:cubicBezTo>
                <a:cubicBezTo>
                  <a:pt x="49545" y="19946"/>
                  <a:pt x="49522" y="19463"/>
                  <a:pt x="49522" y="18964"/>
                </a:cubicBezTo>
                <a:cubicBezTo>
                  <a:pt x="49522" y="18734"/>
                  <a:pt x="49499" y="18496"/>
                  <a:pt x="49514" y="18265"/>
                </a:cubicBezTo>
                <a:cubicBezTo>
                  <a:pt x="49530" y="18089"/>
                  <a:pt x="49607" y="17928"/>
                  <a:pt x="49637" y="17744"/>
                </a:cubicBezTo>
                <a:cubicBezTo>
                  <a:pt x="49653" y="17652"/>
                  <a:pt x="49607" y="17544"/>
                  <a:pt x="49622" y="17452"/>
                </a:cubicBezTo>
                <a:cubicBezTo>
                  <a:pt x="49653" y="17298"/>
                  <a:pt x="49729" y="17199"/>
                  <a:pt x="49745" y="17045"/>
                </a:cubicBezTo>
                <a:cubicBezTo>
                  <a:pt x="49783" y="16646"/>
                  <a:pt x="49645" y="16193"/>
                  <a:pt x="49737" y="15810"/>
                </a:cubicBezTo>
                <a:cubicBezTo>
                  <a:pt x="49798" y="15533"/>
                  <a:pt x="49821" y="15472"/>
                  <a:pt x="49745" y="15188"/>
                </a:cubicBezTo>
                <a:cubicBezTo>
                  <a:pt x="49676" y="14935"/>
                  <a:pt x="49599" y="14682"/>
                  <a:pt x="49499" y="14444"/>
                </a:cubicBezTo>
                <a:cubicBezTo>
                  <a:pt x="49399" y="14229"/>
                  <a:pt x="49300" y="14060"/>
                  <a:pt x="49292" y="13830"/>
                </a:cubicBezTo>
                <a:cubicBezTo>
                  <a:pt x="49277" y="13653"/>
                  <a:pt x="49307" y="13507"/>
                  <a:pt x="49277" y="13323"/>
                </a:cubicBezTo>
                <a:cubicBezTo>
                  <a:pt x="49184" y="12878"/>
                  <a:pt x="48993" y="12448"/>
                  <a:pt x="48716" y="12080"/>
                </a:cubicBezTo>
                <a:cubicBezTo>
                  <a:pt x="48432" y="11696"/>
                  <a:pt x="48095" y="11351"/>
                  <a:pt x="47857" y="10929"/>
                </a:cubicBezTo>
                <a:cubicBezTo>
                  <a:pt x="47581" y="10430"/>
                  <a:pt x="47120" y="10085"/>
                  <a:pt x="46982" y="9517"/>
                </a:cubicBezTo>
                <a:cubicBezTo>
                  <a:pt x="46913" y="9225"/>
                  <a:pt x="47089" y="9049"/>
                  <a:pt x="46744" y="8895"/>
                </a:cubicBezTo>
                <a:cubicBezTo>
                  <a:pt x="46115" y="8604"/>
                  <a:pt x="45555" y="8450"/>
                  <a:pt x="45010" y="8020"/>
                </a:cubicBezTo>
                <a:cubicBezTo>
                  <a:pt x="44841" y="7890"/>
                  <a:pt x="44703" y="7721"/>
                  <a:pt x="44603" y="7537"/>
                </a:cubicBezTo>
                <a:cubicBezTo>
                  <a:pt x="44542" y="7437"/>
                  <a:pt x="44465" y="7345"/>
                  <a:pt x="44380" y="7261"/>
                </a:cubicBezTo>
                <a:cubicBezTo>
                  <a:pt x="44311" y="7222"/>
                  <a:pt x="44242" y="7192"/>
                  <a:pt x="44173" y="7169"/>
                </a:cubicBezTo>
                <a:cubicBezTo>
                  <a:pt x="43935" y="7061"/>
                  <a:pt x="43705" y="6915"/>
                  <a:pt x="43467" y="6800"/>
                </a:cubicBezTo>
                <a:cubicBezTo>
                  <a:pt x="43114" y="6631"/>
                  <a:pt x="42600" y="6417"/>
                  <a:pt x="42516" y="6002"/>
                </a:cubicBezTo>
                <a:cubicBezTo>
                  <a:pt x="42485" y="5849"/>
                  <a:pt x="42516" y="5641"/>
                  <a:pt x="42523" y="5488"/>
                </a:cubicBezTo>
                <a:cubicBezTo>
                  <a:pt x="42523" y="5304"/>
                  <a:pt x="42569" y="5104"/>
                  <a:pt x="42416" y="4958"/>
                </a:cubicBezTo>
                <a:cubicBezTo>
                  <a:pt x="42324" y="4859"/>
                  <a:pt x="42163" y="4836"/>
                  <a:pt x="42047" y="4767"/>
                </a:cubicBezTo>
                <a:cubicBezTo>
                  <a:pt x="41802" y="4590"/>
                  <a:pt x="41541" y="4452"/>
                  <a:pt x="41265" y="4345"/>
                </a:cubicBezTo>
                <a:cubicBezTo>
                  <a:pt x="40735" y="4168"/>
                  <a:pt x="40098" y="4191"/>
                  <a:pt x="39607" y="3922"/>
                </a:cubicBezTo>
                <a:cubicBezTo>
                  <a:pt x="39200" y="3708"/>
                  <a:pt x="39093" y="3232"/>
                  <a:pt x="38840" y="2894"/>
                </a:cubicBezTo>
                <a:cubicBezTo>
                  <a:pt x="38095" y="1943"/>
                  <a:pt x="36745" y="2457"/>
                  <a:pt x="35877" y="1743"/>
                </a:cubicBezTo>
                <a:cubicBezTo>
                  <a:pt x="35617" y="1536"/>
                  <a:pt x="35524" y="1428"/>
                  <a:pt x="35187" y="1313"/>
                </a:cubicBezTo>
                <a:cubicBezTo>
                  <a:pt x="34251" y="991"/>
                  <a:pt x="33222" y="776"/>
                  <a:pt x="32324" y="346"/>
                </a:cubicBezTo>
                <a:cubicBezTo>
                  <a:pt x="31979" y="170"/>
                  <a:pt x="31680" y="39"/>
                  <a:pt x="31273" y="16"/>
                </a:cubicBezTo>
                <a:cubicBezTo>
                  <a:pt x="31121" y="6"/>
                  <a:pt x="30964" y="0"/>
                  <a:pt x="3080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43"/>
          <p:cNvSpPr/>
          <p:nvPr/>
        </p:nvSpPr>
        <p:spPr>
          <a:xfrm rot="347037">
            <a:off x="956599" y="468818"/>
            <a:ext cx="1000079" cy="481257"/>
          </a:xfrm>
          <a:custGeom>
            <a:avLst/>
            <a:gdLst/>
            <a:ahLst/>
            <a:cxnLst/>
            <a:rect l="l" t="t" r="r" b="b"/>
            <a:pathLst>
              <a:path w="19570" h="9417" extrusionOk="0">
                <a:moveTo>
                  <a:pt x="18173" y="0"/>
                </a:moveTo>
                <a:lnTo>
                  <a:pt x="146" y="4574"/>
                </a:lnTo>
                <a:lnTo>
                  <a:pt x="85" y="4674"/>
                </a:lnTo>
                <a:lnTo>
                  <a:pt x="1" y="4827"/>
                </a:lnTo>
                <a:lnTo>
                  <a:pt x="1" y="4835"/>
                </a:lnTo>
                <a:lnTo>
                  <a:pt x="146" y="4927"/>
                </a:lnTo>
                <a:lnTo>
                  <a:pt x="292" y="5019"/>
                </a:lnTo>
                <a:lnTo>
                  <a:pt x="208" y="5173"/>
                </a:lnTo>
                <a:lnTo>
                  <a:pt x="123" y="5318"/>
                </a:lnTo>
                <a:lnTo>
                  <a:pt x="123" y="5326"/>
                </a:lnTo>
                <a:lnTo>
                  <a:pt x="123" y="5334"/>
                </a:lnTo>
                <a:lnTo>
                  <a:pt x="269" y="5418"/>
                </a:lnTo>
                <a:lnTo>
                  <a:pt x="415" y="5510"/>
                </a:lnTo>
                <a:lnTo>
                  <a:pt x="331" y="5664"/>
                </a:lnTo>
                <a:lnTo>
                  <a:pt x="246" y="5817"/>
                </a:lnTo>
                <a:lnTo>
                  <a:pt x="246" y="5825"/>
                </a:lnTo>
                <a:lnTo>
                  <a:pt x="392" y="5917"/>
                </a:lnTo>
                <a:lnTo>
                  <a:pt x="538" y="6001"/>
                </a:lnTo>
                <a:lnTo>
                  <a:pt x="453" y="6155"/>
                </a:lnTo>
                <a:lnTo>
                  <a:pt x="369" y="6308"/>
                </a:lnTo>
                <a:lnTo>
                  <a:pt x="369" y="6316"/>
                </a:lnTo>
                <a:lnTo>
                  <a:pt x="515" y="6408"/>
                </a:lnTo>
                <a:lnTo>
                  <a:pt x="661" y="6500"/>
                </a:lnTo>
                <a:lnTo>
                  <a:pt x="576" y="6646"/>
                </a:lnTo>
                <a:lnTo>
                  <a:pt x="492" y="6800"/>
                </a:lnTo>
                <a:lnTo>
                  <a:pt x="492" y="6807"/>
                </a:lnTo>
                <a:lnTo>
                  <a:pt x="638" y="6899"/>
                </a:lnTo>
                <a:lnTo>
                  <a:pt x="783" y="6991"/>
                </a:lnTo>
                <a:lnTo>
                  <a:pt x="699" y="7145"/>
                </a:lnTo>
                <a:lnTo>
                  <a:pt x="615" y="7291"/>
                </a:lnTo>
                <a:lnTo>
                  <a:pt x="615" y="7306"/>
                </a:lnTo>
                <a:lnTo>
                  <a:pt x="760" y="7391"/>
                </a:lnTo>
                <a:lnTo>
                  <a:pt x="906" y="7483"/>
                </a:lnTo>
                <a:lnTo>
                  <a:pt x="822" y="7636"/>
                </a:lnTo>
                <a:lnTo>
                  <a:pt x="737" y="7790"/>
                </a:lnTo>
                <a:lnTo>
                  <a:pt x="737" y="7797"/>
                </a:lnTo>
                <a:lnTo>
                  <a:pt x="883" y="7889"/>
                </a:lnTo>
                <a:lnTo>
                  <a:pt x="1029" y="7974"/>
                </a:lnTo>
                <a:lnTo>
                  <a:pt x="945" y="8127"/>
                </a:lnTo>
                <a:lnTo>
                  <a:pt x="860" y="8281"/>
                </a:lnTo>
                <a:lnTo>
                  <a:pt x="860" y="8288"/>
                </a:lnTo>
                <a:lnTo>
                  <a:pt x="1006" y="8380"/>
                </a:lnTo>
                <a:lnTo>
                  <a:pt x="1152" y="8473"/>
                </a:lnTo>
                <a:lnTo>
                  <a:pt x="1067" y="8618"/>
                </a:lnTo>
                <a:lnTo>
                  <a:pt x="983" y="8772"/>
                </a:lnTo>
                <a:lnTo>
                  <a:pt x="983" y="8780"/>
                </a:lnTo>
                <a:lnTo>
                  <a:pt x="1129" y="8872"/>
                </a:lnTo>
                <a:lnTo>
                  <a:pt x="1275" y="8964"/>
                </a:lnTo>
                <a:lnTo>
                  <a:pt x="1190" y="9117"/>
                </a:lnTo>
                <a:lnTo>
                  <a:pt x="1106" y="9263"/>
                </a:lnTo>
                <a:lnTo>
                  <a:pt x="1106" y="9278"/>
                </a:lnTo>
                <a:lnTo>
                  <a:pt x="1251" y="9363"/>
                </a:lnTo>
                <a:lnTo>
                  <a:pt x="1336" y="9416"/>
                </a:lnTo>
                <a:lnTo>
                  <a:pt x="1466" y="9386"/>
                </a:lnTo>
                <a:lnTo>
                  <a:pt x="19455" y="4835"/>
                </a:lnTo>
                <a:lnTo>
                  <a:pt x="19485" y="4774"/>
                </a:lnTo>
                <a:lnTo>
                  <a:pt x="19570" y="4620"/>
                </a:lnTo>
                <a:lnTo>
                  <a:pt x="19570" y="4612"/>
                </a:lnTo>
                <a:lnTo>
                  <a:pt x="19424" y="4520"/>
                </a:lnTo>
                <a:lnTo>
                  <a:pt x="19278" y="4436"/>
                </a:lnTo>
                <a:lnTo>
                  <a:pt x="19362" y="4282"/>
                </a:lnTo>
                <a:lnTo>
                  <a:pt x="19447" y="4129"/>
                </a:lnTo>
                <a:lnTo>
                  <a:pt x="19447" y="4121"/>
                </a:lnTo>
                <a:lnTo>
                  <a:pt x="19301" y="4029"/>
                </a:lnTo>
                <a:lnTo>
                  <a:pt x="19155" y="3937"/>
                </a:lnTo>
                <a:lnTo>
                  <a:pt x="19240" y="3791"/>
                </a:lnTo>
                <a:lnTo>
                  <a:pt x="19324" y="3638"/>
                </a:lnTo>
                <a:lnTo>
                  <a:pt x="19324" y="3630"/>
                </a:lnTo>
                <a:lnTo>
                  <a:pt x="19178" y="3538"/>
                </a:lnTo>
                <a:lnTo>
                  <a:pt x="19032" y="3446"/>
                </a:lnTo>
                <a:lnTo>
                  <a:pt x="19117" y="3293"/>
                </a:lnTo>
                <a:lnTo>
                  <a:pt x="19201" y="3147"/>
                </a:lnTo>
                <a:lnTo>
                  <a:pt x="19201" y="3131"/>
                </a:lnTo>
                <a:lnTo>
                  <a:pt x="19055" y="3047"/>
                </a:lnTo>
                <a:lnTo>
                  <a:pt x="18910" y="2955"/>
                </a:lnTo>
                <a:lnTo>
                  <a:pt x="18994" y="2801"/>
                </a:lnTo>
                <a:lnTo>
                  <a:pt x="19078" y="2648"/>
                </a:lnTo>
                <a:lnTo>
                  <a:pt x="19078" y="2640"/>
                </a:lnTo>
                <a:lnTo>
                  <a:pt x="18933" y="2548"/>
                </a:lnTo>
                <a:lnTo>
                  <a:pt x="18787" y="2464"/>
                </a:lnTo>
                <a:lnTo>
                  <a:pt x="18871" y="2310"/>
                </a:lnTo>
                <a:lnTo>
                  <a:pt x="18956" y="2157"/>
                </a:lnTo>
                <a:lnTo>
                  <a:pt x="18956" y="2149"/>
                </a:lnTo>
                <a:lnTo>
                  <a:pt x="18810" y="2057"/>
                </a:lnTo>
                <a:lnTo>
                  <a:pt x="18664" y="1965"/>
                </a:lnTo>
                <a:lnTo>
                  <a:pt x="18749" y="1819"/>
                </a:lnTo>
                <a:lnTo>
                  <a:pt x="18833" y="1666"/>
                </a:lnTo>
                <a:lnTo>
                  <a:pt x="18833" y="1658"/>
                </a:lnTo>
                <a:lnTo>
                  <a:pt x="18687" y="1566"/>
                </a:lnTo>
                <a:lnTo>
                  <a:pt x="18541" y="1474"/>
                </a:lnTo>
                <a:lnTo>
                  <a:pt x="18626" y="1320"/>
                </a:lnTo>
                <a:lnTo>
                  <a:pt x="18710" y="1174"/>
                </a:lnTo>
                <a:lnTo>
                  <a:pt x="18710" y="1159"/>
                </a:lnTo>
                <a:lnTo>
                  <a:pt x="18564" y="1075"/>
                </a:lnTo>
                <a:lnTo>
                  <a:pt x="18419" y="983"/>
                </a:lnTo>
                <a:lnTo>
                  <a:pt x="18503" y="829"/>
                </a:lnTo>
                <a:lnTo>
                  <a:pt x="18587" y="676"/>
                </a:lnTo>
                <a:lnTo>
                  <a:pt x="18587" y="668"/>
                </a:lnTo>
                <a:lnTo>
                  <a:pt x="18442" y="576"/>
                </a:lnTo>
                <a:lnTo>
                  <a:pt x="18296" y="491"/>
                </a:lnTo>
                <a:lnTo>
                  <a:pt x="18380" y="338"/>
                </a:lnTo>
                <a:lnTo>
                  <a:pt x="18465" y="184"/>
                </a:lnTo>
                <a:lnTo>
                  <a:pt x="18465" y="177"/>
                </a:lnTo>
                <a:lnTo>
                  <a:pt x="18319" y="85"/>
                </a:lnTo>
                <a:lnTo>
                  <a:pt x="18173" y="0"/>
                </a:lnTo>
                <a:close/>
              </a:path>
            </a:pathLst>
          </a:custGeom>
          <a:solidFill>
            <a:srgbClr val="FFFFFF">
              <a:alpha val="589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4" name="Google Shape;1904;p43"/>
          <p:cNvSpPr/>
          <p:nvPr/>
        </p:nvSpPr>
        <p:spPr>
          <a:xfrm rot="-1416967">
            <a:off x="2615500" y="2111739"/>
            <a:ext cx="737893" cy="355071"/>
          </a:xfrm>
          <a:custGeom>
            <a:avLst/>
            <a:gdLst/>
            <a:ahLst/>
            <a:cxnLst/>
            <a:rect l="l" t="t" r="r" b="b"/>
            <a:pathLst>
              <a:path w="19570" h="9417" extrusionOk="0">
                <a:moveTo>
                  <a:pt x="18173" y="0"/>
                </a:moveTo>
                <a:lnTo>
                  <a:pt x="146" y="4574"/>
                </a:lnTo>
                <a:lnTo>
                  <a:pt x="85" y="4674"/>
                </a:lnTo>
                <a:lnTo>
                  <a:pt x="1" y="4827"/>
                </a:lnTo>
                <a:lnTo>
                  <a:pt x="1" y="4835"/>
                </a:lnTo>
                <a:lnTo>
                  <a:pt x="146" y="4927"/>
                </a:lnTo>
                <a:lnTo>
                  <a:pt x="292" y="5019"/>
                </a:lnTo>
                <a:lnTo>
                  <a:pt x="208" y="5173"/>
                </a:lnTo>
                <a:lnTo>
                  <a:pt x="123" y="5318"/>
                </a:lnTo>
                <a:lnTo>
                  <a:pt x="123" y="5326"/>
                </a:lnTo>
                <a:lnTo>
                  <a:pt x="123" y="5334"/>
                </a:lnTo>
                <a:lnTo>
                  <a:pt x="269" y="5418"/>
                </a:lnTo>
                <a:lnTo>
                  <a:pt x="415" y="5510"/>
                </a:lnTo>
                <a:lnTo>
                  <a:pt x="331" y="5664"/>
                </a:lnTo>
                <a:lnTo>
                  <a:pt x="246" y="5817"/>
                </a:lnTo>
                <a:lnTo>
                  <a:pt x="246" y="5825"/>
                </a:lnTo>
                <a:lnTo>
                  <a:pt x="392" y="5917"/>
                </a:lnTo>
                <a:lnTo>
                  <a:pt x="538" y="6001"/>
                </a:lnTo>
                <a:lnTo>
                  <a:pt x="453" y="6155"/>
                </a:lnTo>
                <a:lnTo>
                  <a:pt x="369" y="6308"/>
                </a:lnTo>
                <a:lnTo>
                  <a:pt x="369" y="6316"/>
                </a:lnTo>
                <a:lnTo>
                  <a:pt x="515" y="6408"/>
                </a:lnTo>
                <a:lnTo>
                  <a:pt x="661" y="6500"/>
                </a:lnTo>
                <a:lnTo>
                  <a:pt x="576" y="6646"/>
                </a:lnTo>
                <a:lnTo>
                  <a:pt x="492" y="6800"/>
                </a:lnTo>
                <a:lnTo>
                  <a:pt x="492" y="6807"/>
                </a:lnTo>
                <a:lnTo>
                  <a:pt x="638" y="6899"/>
                </a:lnTo>
                <a:lnTo>
                  <a:pt x="783" y="6991"/>
                </a:lnTo>
                <a:lnTo>
                  <a:pt x="699" y="7145"/>
                </a:lnTo>
                <a:lnTo>
                  <a:pt x="615" y="7291"/>
                </a:lnTo>
                <a:lnTo>
                  <a:pt x="615" y="7306"/>
                </a:lnTo>
                <a:lnTo>
                  <a:pt x="760" y="7391"/>
                </a:lnTo>
                <a:lnTo>
                  <a:pt x="906" y="7483"/>
                </a:lnTo>
                <a:lnTo>
                  <a:pt x="822" y="7636"/>
                </a:lnTo>
                <a:lnTo>
                  <a:pt x="737" y="7790"/>
                </a:lnTo>
                <a:lnTo>
                  <a:pt x="737" y="7797"/>
                </a:lnTo>
                <a:lnTo>
                  <a:pt x="883" y="7889"/>
                </a:lnTo>
                <a:lnTo>
                  <a:pt x="1029" y="7974"/>
                </a:lnTo>
                <a:lnTo>
                  <a:pt x="945" y="8127"/>
                </a:lnTo>
                <a:lnTo>
                  <a:pt x="860" y="8281"/>
                </a:lnTo>
                <a:lnTo>
                  <a:pt x="860" y="8288"/>
                </a:lnTo>
                <a:lnTo>
                  <a:pt x="1006" y="8380"/>
                </a:lnTo>
                <a:lnTo>
                  <a:pt x="1152" y="8473"/>
                </a:lnTo>
                <a:lnTo>
                  <a:pt x="1067" y="8618"/>
                </a:lnTo>
                <a:lnTo>
                  <a:pt x="983" y="8772"/>
                </a:lnTo>
                <a:lnTo>
                  <a:pt x="983" y="8780"/>
                </a:lnTo>
                <a:lnTo>
                  <a:pt x="1129" y="8872"/>
                </a:lnTo>
                <a:lnTo>
                  <a:pt x="1275" y="8964"/>
                </a:lnTo>
                <a:lnTo>
                  <a:pt x="1190" y="9117"/>
                </a:lnTo>
                <a:lnTo>
                  <a:pt x="1106" y="9263"/>
                </a:lnTo>
                <a:lnTo>
                  <a:pt x="1106" y="9278"/>
                </a:lnTo>
                <a:lnTo>
                  <a:pt x="1251" y="9363"/>
                </a:lnTo>
                <a:lnTo>
                  <a:pt x="1336" y="9416"/>
                </a:lnTo>
                <a:lnTo>
                  <a:pt x="1466" y="9386"/>
                </a:lnTo>
                <a:lnTo>
                  <a:pt x="19455" y="4835"/>
                </a:lnTo>
                <a:lnTo>
                  <a:pt x="19485" y="4774"/>
                </a:lnTo>
                <a:lnTo>
                  <a:pt x="19570" y="4620"/>
                </a:lnTo>
                <a:lnTo>
                  <a:pt x="19570" y="4612"/>
                </a:lnTo>
                <a:lnTo>
                  <a:pt x="19424" y="4520"/>
                </a:lnTo>
                <a:lnTo>
                  <a:pt x="19278" y="4436"/>
                </a:lnTo>
                <a:lnTo>
                  <a:pt x="19362" y="4282"/>
                </a:lnTo>
                <a:lnTo>
                  <a:pt x="19447" y="4129"/>
                </a:lnTo>
                <a:lnTo>
                  <a:pt x="19447" y="4121"/>
                </a:lnTo>
                <a:lnTo>
                  <a:pt x="19301" y="4029"/>
                </a:lnTo>
                <a:lnTo>
                  <a:pt x="19155" y="3937"/>
                </a:lnTo>
                <a:lnTo>
                  <a:pt x="19240" y="3791"/>
                </a:lnTo>
                <a:lnTo>
                  <a:pt x="19324" y="3638"/>
                </a:lnTo>
                <a:lnTo>
                  <a:pt x="19324" y="3630"/>
                </a:lnTo>
                <a:lnTo>
                  <a:pt x="19178" y="3538"/>
                </a:lnTo>
                <a:lnTo>
                  <a:pt x="19032" y="3446"/>
                </a:lnTo>
                <a:lnTo>
                  <a:pt x="19117" y="3293"/>
                </a:lnTo>
                <a:lnTo>
                  <a:pt x="19201" y="3147"/>
                </a:lnTo>
                <a:lnTo>
                  <a:pt x="19201" y="3131"/>
                </a:lnTo>
                <a:lnTo>
                  <a:pt x="19055" y="3047"/>
                </a:lnTo>
                <a:lnTo>
                  <a:pt x="18910" y="2955"/>
                </a:lnTo>
                <a:lnTo>
                  <a:pt x="18994" y="2801"/>
                </a:lnTo>
                <a:lnTo>
                  <a:pt x="19078" y="2648"/>
                </a:lnTo>
                <a:lnTo>
                  <a:pt x="19078" y="2640"/>
                </a:lnTo>
                <a:lnTo>
                  <a:pt x="18933" y="2548"/>
                </a:lnTo>
                <a:lnTo>
                  <a:pt x="18787" y="2464"/>
                </a:lnTo>
                <a:lnTo>
                  <a:pt x="18871" y="2310"/>
                </a:lnTo>
                <a:lnTo>
                  <a:pt x="18956" y="2157"/>
                </a:lnTo>
                <a:lnTo>
                  <a:pt x="18956" y="2149"/>
                </a:lnTo>
                <a:lnTo>
                  <a:pt x="18810" y="2057"/>
                </a:lnTo>
                <a:lnTo>
                  <a:pt x="18664" y="1965"/>
                </a:lnTo>
                <a:lnTo>
                  <a:pt x="18749" y="1819"/>
                </a:lnTo>
                <a:lnTo>
                  <a:pt x="18833" y="1666"/>
                </a:lnTo>
                <a:lnTo>
                  <a:pt x="18833" y="1658"/>
                </a:lnTo>
                <a:lnTo>
                  <a:pt x="18687" y="1566"/>
                </a:lnTo>
                <a:lnTo>
                  <a:pt x="18541" y="1474"/>
                </a:lnTo>
                <a:lnTo>
                  <a:pt x="18626" y="1320"/>
                </a:lnTo>
                <a:lnTo>
                  <a:pt x="18710" y="1174"/>
                </a:lnTo>
                <a:lnTo>
                  <a:pt x="18710" y="1159"/>
                </a:lnTo>
                <a:lnTo>
                  <a:pt x="18564" y="1075"/>
                </a:lnTo>
                <a:lnTo>
                  <a:pt x="18419" y="983"/>
                </a:lnTo>
                <a:lnTo>
                  <a:pt x="18503" y="829"/>
                </a:lnTo>
                <a:lnTo>
                  <a:pt x="18587" y="676"/>
                </a:lnTo>
                <a:lnTo>
                  <a:pt x="18587" y="668"/>
                </a:lnTo>
                <a:lnTo>
                  <a:pt x="18442" y="576"/>
                </a:lnTo>
                <a:lnTo>
                  <a:pt x="18296" y="491"/>
                </a:lnTo>
                <a:lnTo>
                  <a:pt x="18380" y="338"/>
                </a:lnTo>
                <a:lnTo>
                  <a:pt x="18465" y="184"/>
                </a:lnTo>
                <a:lnTo>
                  <a:pt x="18465" y="177"/>
                </a:lnTo>
                <a:lnTo>
                  <a:pt x="18319" y="85"/>
                </a:lnTo>
                <a:lnTo>
                  <a:pt x="18173" y="0"/>
                </a:lnTo>
                <a:close/>
              </a:path>
            </a:pathLst>
          </a:custGeom>
          <a:solidFill>
            <a:srgbClr val="FFFFFF">
              <a:alpha val="589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43"/>
          <p:cNvSpPr/>
          <p:nvPr/>
        </p:nvSpPr>
        <p:spPr>
          <a:xfrm rot="-426650">
            <a:off x="1786337" y="4440334"/>
            <a:ext cx="1029939" cy="495425"/>
          </a:xfrm>
          <a:custGeom>
            <a:avLst/>
            <a:gdLst/>
            <a:ahLst/>
            <a:cxnLst/>
            <a:rect l="l" t="t" r="r" b="b"/>
            <a:pathLst>
              <a:path w="19577" h="9417" extrusionOk="0">
                <a:moveTo>
                  <a:pt x="18180" y="0"/>
                </a:moveTo>
                <a:lnTo>
                  <a:pt x="146" y="4582"/>
                </a:lnTo>
                <a:lnTo>
                  <a:pt x="92" y="4674"/>
                </a:lnTo>
                <a:lnTo>
                  <a:pt x="0" y="4827"/>
                </a:lnTo>
                <a:lnTo>
                  <a:pt x="8" y="4835"/>
                </a:lnTo>
                <a:lnTo>
                  <a:pt x="154" y="4927"/>
                </a:lnTo>
                <a:lnTo>
                  <a:pt x="299" y="5019"/>
                </a:lnTo>
                <a:lnTo>
                  <a:pt x="215" y="5173"/>
                </a:lnTo>
                <a:lnTo>
                  <a:pt x="123" y="5318"/>
                </a:lnTo>
                <a:lnTo>
                  <a:pt x="131" y="5334"/>
                </a:lnTo>
                <a:lnTo>
                  <a:pt x="276" y="5426"/>
                </a:lnTo>
                <a:lnTo>
                  <a:pt x="422" y="5510"/>
                </a:lnTo>
                <a:lnTo>
                  <a:pt x="338" y="5664"/>
                </a:lnTo>
                <a:lnTo>
                  <a:pt x="246" y="5817"/>
                </a:lnTo>
                <a:lnTo>
                  <a:pt x="253" y="5825"/>
                </a:lnTo>
                <a:lnTo>
                  <a:pt x="399" y="5917"/>
                </a:lnTo>
                <a:lnTo>
                  <a:pt x="545" y="6009"/>
                </a:lnTo>
                <a:lnTo>
                  <a:pt x="461" y="6155"/>
                </a:lnTo>
                <a:lnTo>
                  <a:pt x="376" y="6308"/>
                </a:lnTo>
                <a:lnTo>
                  <a:pt x="376" y="6316"/>
                </a:lnTo>
                <a:lnTo>
                  <a:pt x="522" y="6408"/>
                </a:lnTo>
                <a:lnTo>
                  <a:pt x="668" y="6500"/>
                </a:lnTo>
                <a:lnTo>
                  <a:pt x="583" y="6654"/>
                </a:lnTo>
                <a:lnTo>
                  <a:pt x="491" y="6799"/>
                </a:lnTo>
                <a:lnTo>
                  <a:pt x="499" y="6807"/>
                </a:lnTo>
                <a:lnTo>
                  <a:pt x="645" y="6899"/>
                </a:lnTo>
                <a:lnTo>
                  <a:pt x="791" y="6991"/>
                </a:lnTo>
                <a:lnTo>
                  <a:pt x="706" y="7145"/>
                </a:lnTo>
                <a:lnTo>
                  <a:pt x="614" y="7291"/>
                </a:lnTo>
                <a:lnTo>
                  <a:pt x="622" y="7306"/>
                </a:lnTo>
                <a:lnTo>
                  <a:pt x="768" y="7398"/>
                </a:lnTo>
                <a:lnTo>
                  <a:pt x="913" y="7482"/>
                </a:lnTo>
                <a:lnTo>
                  <a:pt x="829" y="7636"/>
                </a:lnTo>
                <a:lnTo>
                  <a:pt x="737" y="7789"/>
                </a:lnTo>
                <a:lnTo>
                  <a:pt x="745" y="7797"/>
                </a:lnTo>
                <a:lnTo>
                  <a:pt x="890" y="7889"/>
                </a:lnTo>
                <a:lnTo>
                  <a:pt x="1036" y="7981"/>
                </a:lnTo>
                <a:lnTo>
                  <a:pt x="952" y="8127"/>
                </a:lnTo>
                <a:lnTo>
                  <a:pt x="867" y="8281"/>
                </a:lnTo>
                <a:lnTo>
                  <a:pt x="867" y="8288"/>
                </a:lnTo>
                <a:lnTo>
                  <a:pt x="1013" y="8380"/>
                </a:lnTo>
                <a:lnTo>
                  <a:pt x="1159" y="8472"/>
                </a:lnTo>
                <a:lnTo>
                  <a:pt x="1075" y="8626"/>
                </a:lnTo>
                <a:lnTo>
                  <a:pt x="990" y="8772"/>
                </a:lnTo>
                <a:lnTo>
                  <a:pt x="990" y="8779"/>
                </a:lnTo>
                <a:lnTo>
                  <a:pt x="1136" y="8871"/>
                </a:lnTo>
                <a:lnTo>
                  <a:pt x="1282" y="8964"/>
                </a:lnTo>
                <a:lnTo>
                  <a:pt x="1197" y="9117"/>
                </a:lnTo>
                <a:lnTo>
                  <a:pt x="1105" y="9263"/>
                </a:lnTo>
                <a:lnTo>
                  <a:pt x="1113" y="9278"/>
                </a:lnTo>
                <a:lnTo>
                  <a:pt x="1259" y="9370"/>
                </a:lnTo>
                <a:lnTo>
                  <a:pt x="1343" y="9416"/>
                </a:lnTo>
                <a:lnTo>
                  <a:pt x="1474" y="9386"/>
                </a:lnTo>
                <a:lnTo>
                  <a:pt x="19454" y="4835"/>
                </a:lnTo>
                <a:lnTo>
                  <a:pt x="19492" y="4773"/>
                </a:lnTo>
                <a:lnTo>
                  <a:pt x="19577" y="4628"/>
                </a:lnTo>
                <a:lnTo>
                  <a:pt x="19577" y="4612"/>
                </a:lnTo>
                <a:lnTo>
                  <a:pt x="19431" y="4520"/>
                </a:lnTo>
                <a:lnTo>
                  <a:pt x="19285" y="4436"/>
                </a:lnTo>
                <a:lnTo>
                  <a:pt x="19370" y="4282"/>
                </a:lnTo>
                <a:lnTo>
                  <a:pt x="19454" y="4129"/>
                </a:lnTo>
                <a:lnTo>
                  <a:pt x="19454" y="4121"/>
                </a:lnTo>
                <a:lnTo>
                  <a:pt x="19308" y="4029"/>
                </a:lnTo>
                <a:lnTo>
                  <a:pt x="19162" y="3937"/>
                </a:lnTo>
                <a:lnTo>
                  <a:pt x="19247" y="3791"/>
                </a:lnTo>
                <a:lnTo>
                  <a:pt x="19331" y="3638"/>
                </a:lnTo>
                <a:lnTo>
                  <a:pt x="19331" y="3630"/>
                </a:lnTo>
                <a:lnTo>
                  <a:pt x="19185" y="3538"/>
                </a:lnTo>
                <a:lnTo>
                  <a:pt x="19032" y="3446"/>
                </a:lnTo>
                <a:lnTo>
                  <a:pt x="19124" y="3292"/>
                </a:lnTo>
                <a:lnTo>
                  <a:pt x="19208" y="3147"/>
                </a:lnTo>
                <a:lnTo>
                  <a:pt x="19208" y="3139"/>
                </a:lnTo>
                <a:lnTo>
                  <a:pt x="19063" y="3047"/>
                </a:lnTo>
                <a:lnTo>
                  <a:pt x="18909" y="2955"/>
                </a:lnTo>
                <a:lnTo>
                  <a:pt x="19001" y="2801"/>
                </a:lnTo>
                <a:lnTo>
                  <a:pt x="19086" y="2655"/>
                </a:lnTo>
                <a:lnTo>
                  <a:pt x="19086" y="2640"/>
                </a:lnTo>
                <a:lnTo>
                  <a:pt x="18940" y="2556"/>
                </a:lnTo>
                <a:lnTo>
                  <a:pt x="18786" y="2464"/>
                </a:lnTo>
                <a:lnTo>
                  <a:pt x="18878" y="2310"/>
                </a:lnTo>
                <a:lnTo>
                  <a:pt x="18963" y="2157"/>
                </a:lnTo>
                <a:lnTo>
                  <a:pt x="18963" y="2149"/>
                </a:lnTo>
                <a:lnTo>
                  <a:pt x="18817" y="2057"/>
                </a:lnTo>
                <a:lnTo>
                  <a:pt x="18664" y="1965"/>
                </a:lnTo>
                <a:lnTo>
                  <a:pt x="18756" y="1819"/>
                </a:lnTo>
                <a:lnTo>
                  <a:pt x="18840" y="1665"/>
                </a:lnTo>
                <a:lnTo>
                  <a:pt x="18840" y="1658"/>
                </a:lnTo>
                <a:lnTo>
                  <a:pt x="18687" y="1566"/>
                </a:lnTo>
                <a:lnTo>
                  <a:pt x="18541" y="1474"/>
                </a:lnTo>
                <a:lnTo>
                  <a:pt x="18633" y="1328"/>
                </a:lnTo>
                <a:lnTo>
                  <a:pt x="18717" y="1174"/>
                </a:lnTo>
                <a:lnTo>
                  <a:pt x="18717" y="1167"/>
                </a:lnTo>
                <a:lnTo>
                  <a:pt x="18564" y="1075"/>
                </a:lnTo>
                <a:lnTo>
                  <a:pt x="18418" y="982"/>
                </a:lnTo>
                <a:lnTo>
                  <a:pt x="18510" y="829"/>
                </a:lnTo>
                <a:lnTo>
                  <a:pt x="18595" y="683"/>
                </a:lnTo>
                <a:lnTo>
                  <a:pt x="18595" y="668"/>
                </a:lnTo>
                <a:lnTo>
                  <a:pt x="18449" y="576"/>
                </a:lnTo>
                <a:lnTo>
                  <a:pt x="18295" y="491"/>
                </a:lnTo>
                <a:lnTo>
                  <a:pt x="18387" y="338"/>
                </a:lnTo>
                <a:lnTo>
                  <a:pt x="18472" y="184"/>
                </a:lnTo>
                <a:lnTo>
                  <a:pt x="18472" y="177"/>
                </a:lnTo>
                <a:lnTo>
                  <a:pt x="18326" y="85"/>
                </a:lnTo>
                <a:lnTo>
                  <a:pt x="18180" y="0"/>
                </a:lnTo>
                <a:close/>
              </a:path>
            </a:pathLst>
          </a:custGeom>
          <a:solidFill>
            <a:srgbClr val="FFFFFF">
              <a:alpha val="589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43"/>
          <p:cNvSpPr/>
          <p:nvPr/>
        </p:nvSpPr>
        <p:spPr>
          <a:xfrm rot="712800">
            <a:off x="100900" y="4044063"/>
            <a:ext cx="659638" cy="590561"/>
          </a:xfrm>
          <a:custGeom>
            <a:avLst/>
            <a:gdLst/>
            <a:ahLst/>
            <a:cxnLst/>
            <a:rect l="l" t="t" r="r" b="b"/>
            <a:pathLst>
              <a:path w="17590" h="15749" extrusionOk="0">
                <a:moveTo>
                  <a:pt x="3185" y="1"/>
                </a:moveTo>
                <a:lnTo>
                  <a:pt x="3116" y="8"/>
                </a:lnTo>
                <a:lnTo>
                  <a:pt x="2940" y="31"/>
                </a:lnTo>
                <a:lnTo>
                  <a:pt x="2932" y="39"/>
                </a:lnTo>
                <a:lnTo>
                  <a:pt x="2947" y="208"/>
                </a:lnTo>
                <a:lnTo>
                  <a:pt x="2963" y="377"/>
                </a:lnTo>
                <a:lnTo>
                  <a:pt x="2786" y="400"/>
                </a:lnTo>
                <a:lnTo>
                  <a:pt x="2617" y="423"/>
                </a:lnTo>
                <a:lnTo>
                  <a:pt x="2610" y="431"/>
                </a:lnTo>
                <a:lnTo>
                  <a:pt x="2617" y="599"/>
                </a:lnTo>
                <a:lnTo>
                  <a:pt x="2633" y="768"/>
                </a:lnTo>
                <a:lnTo>
                  <a:pt x="2464" y="791"/>
                </a:lnTo>
                <a:lnTo>
                  <a:pt x="2287" y="807"/>
                </a:lnTo>
                <a:lnTo>
                  <a:pt x="2280" y="814"/>
                </a:lnTo>
                <a:lnTo>
                  <a:pt x="2295" y="991"/>
                </a:lnTo>
                <a:lnTo>
                  <a:pt x="2310" y="1160"/>
                </a:lnTo>
                <a:lnTo>
                  <a:pt x="2134" y="1183"/>
                </a:lnTo>
                <a:lnTo>
                  <a:pt x="1965" y="1198"/>
                </a:lnTo>
                <a:lnTo>
                  <a:pt x="1957" y="1206"/>
                </a:lnTo>
                <a:lnTo>
                  <a:pt x="1973" y="1382"/>
                </a:lnTo>
                <a:lnTo>
                  <a:pt x="1981" y="1551"/>
                </a:lnTo>
                <a:lnTo>
                  <a:pt x="1812" y="1566"/>
                </a:lnTo>
                <a:lnTo>
                  <a:pt x="1635" y="1589"/>
                </a:lnTo>
                <a:lnTo>
                  <a:pt x="1627" y="1597"/>
                </a:lnTo>
                <a:lnTo>
                  <a:pt x="1643" y="1766"/>
                </a:lnTo>
                <a:lnTo>
                  <a:pt x="1658" y="1942"/>
                </a:lnTo>
                <a:lnTo>
                  <a:pt x="1482" y="1958"/>
                </a:lnTo>
                <a:lnTo>
                  <a:pt x="1313" y="1981"/>
                </a:lnTo>
                <a:lnTo>
                  <a:pt x="1305" y="1988"/>
                </a:lnTo>
                <a:lnTo>
                  <a:pt x="1321" y="2157"/>
                </a:lnTo>
                <a:lnTo>
                  <a:pt x="1328" y="2326"/>
                </a:lnTo>
                <a:lnTo>
                  <a:pt x="1159" y="2349"/>
                </a:lnTo>
                <a:lnTo>
                  <a:pt x="983" y="2372"/>
                </a:lnTo>
                <a:lnTo>
                  <a:pt x="983" y="2380"/>
                </a:lnTo>
                <a:lnTo>
                  <a:pt x="991" y="2549"/>
                </a:lnTo>
                <a:lnTo>
                  <a:pt x="1006" y="2717"/>
                </a:lnTo>
                <a:lnTo>
                  <a:pt x="829" y="2740"/>
                </a:lnTo>
                <a:lnTo>
                  <a:pt x="661" y="2756"/>
                </a:lnTo>
                <a:lnTo>
                  <a:pt x="653" y="2763"/>
                </a:lnTo>
                <a:lnTo>
                  <a:pt x="668" y="2940"/>
                </a:lnTo>
                <a:lnTo>
                  <a:pt x="684" y="3109"/>
                </a:lnTo>
                <a:lnTo>
                  <a:pt x="507" y="3132"/>
                </a:lnTo>
                <a:lnTo>
                  <a:pt x="331" y="3147"/>
                </a:lnTo>
                <a:lnTo>
                  <a:pt x="331" y="3155"/>
                </a:lnTo>
                <a:lnTo>
                  <a:pt x="338" y="3331"/>
                </a:lnTo>
                <a:lnTo>
                  <a:pt x="354" y="3500"/>
                </a:lnTo>
                <a:lnTo>
                  <a:pt x="185" y="3523"/>
                </a:lnTo>
                <a:lnTo>
                  <a:pt x="8" y="3539"/>
                </a:lnTo>
                <a:lnTo>
                  <a:pt x="1" y="3546"/>
                </a:lnTo>
                <a:lnTo>
                  <a:pt x="16" y="3715"/>
                </a:lnTo>
                <a:lnTo>
                  <a:pt x="31" y="3884"/>
                </a:lnTo>
                <a:lnTo>
                  <a:pt x="14367" y="15748"/>
                </a:lnTo>
                <a:lnTo>
                  <a:pt x="14482" y="15733"/>
                </a:lnTo>
                <a:lnTo>
                  <a:pt x="14650" y="15710"/>
                </a:lnTo>
                <a:lnTo>
                  <a:pt x="14658" y="15702"/>
                </a:lnTo>
                <a:lnTo>
                  <a:pt x="14643" y="15533"/>
                </a:lnTo>
                <a:lnTo>
                  <a:pt x="14627" y="15364"/>
                </a:lnTo>
                <a:lnTo>
                  <a:pt x="14804" y="15341"/>
                </a:lnTo>
                <a:lnTo>
                  <a:pt x="14980" y="15326"/>
                </a:lnTo>
                <a:lnTo>
                  <a:pt x="14980" y="15318"/>
                </a:lnTo>
                <a:lnTo>
                  <a:pt x="14973" y="15142"/>
                </a:lnTo>
                <a:lnTo>
                  <a:pt x="14957" y="14973"/>
                </a:lnTo>
                <a:lnTo>
                  <a:pt x="15126" y="14950"/>
                </a:lnTo>
                <a:lnTo>
                  <a:pt x="15303" y="14935"/>
                </a:lnTo>
                <a:lnTo>
                  <a:pt x="15310" y="14927"/>
                </a:lnTo>
                <a:lnTo>
                  <a:pt x="15295" y="14750"/>
                </a:lnTo>
                <a:lnTo>
                  <a:pt x="15280" y="14582"/>
                </a:lnTo>
                <a:lnTo>
                  <a:pt x="15456" y="14559"/>
                </a:lnTo>
                <a:lnTo>
                  <a:pt x="15625" y="14543"/>
                </a:lnTo>
                <a:lnTo>
                  <a:pt x="15633" y="14536"/>
                </a:lnTo>
                <a:lnTo>
                  <a:pt x="15625" y="14367"/>
                </a:lnTo>
                <a:lnTo>
                  <a:pt x="15610" y="14190"/>
                </a:lnTo>
                <a:lnTo>
                  <a:pt x="15779" y="14175"/>
                </a:lnTo>
                <a:lnTo>
                  <a:pt x="15955" y="14152"/>
                </a:lnTo>
                <a:lnTo>
                  <a:pt x="15963" y="14144"/>
                </a:lnTo>
                <a:lnTo>
                  <a:pt x="15947" y="13975"/>
                </a:lnTo>
                <a:lnTo>
                  <a:pt x="15932" y="13799"/>
                </a:lnTo>
                <a:lnTo>
                  <a:pt x="16109" y="13784"/>
                </a:lnTo>
                <a:lnTo>
                  <a:pt x="16277" y="13761"/>
                </a:lnTo>
                <a:lnTo>
                  <a:pt x="16285" y="13753"/>
                </a:lnTo>
                <a:lnTo>
                  <a:pt x="16270" y="13584"/>
                </a:lnTo>
                <a:lnTo>
                  <a:pt x="16262" y="13415"/>
                </a:lnTo>
                <a:lnTo>
                  <a:pt x="16431" y="13392"/>
                </a:lnTo>
                <a:lnTo>
                  <a:pt x="16607" y="13369"/>
                </a:lnTo>
                <a:lnTo>
                  <a:pt x="16615" y="13361"/>
                </a:lnTo>
                <a:lnTo>
                  <a:pt x="16600" y="13193"/>
                </a:lnTo>
                <a:lnTo>
                  <a:pt x="16584" y="13024"/>
                </a:lnTo>
                <a:lnTo>
                  <a:pt x="16761" y="13001"/>
                </a:lnTo>
                <a:lnTo>
                  <a:pt x="16930" y="12985"/>
                </a:lnTo>
                <a:lnTo>
                  <a:pt x="16937" y="12978"/>
                </a:lnTo>
                <a:lnTo>
                  <a:pt x="16922" y="12801"/>
                </a:lnTo>
                <a:lnTo>
                  <a:pt x="16907" y="12632"/>
                </a:lnTo>
                <a:lnTo>
                  <a:pt x="17083" y="12609"/>
                </a:lnTo>
                <a:lnTo>
                  <a:pt x="17260" y="12594"/>
                </a:lnTo>
                <a:lnTo>
                  <a:pt x="17260" y="12586"/>
                </a:lnTo>
                <a:lnTo>
                  <a:pt x="17252" y="12410"/>
                </a:lnTo>
                <a:lnTo>
                  <a:pt x="17237" y="12241"/>
                </a:lnTo>
                <a:lnTo>
                  <a:pt x="17413" y="12218"/>
                </a:lnTo>
                <a:lnTo>
                  <a:pt x="17582" y="12203"/>
                </a:lnTo>
                <a:lnTo>
                  <a:pt x="17590" y="12195"/>
                </a:lnTo>
                <a:lnTo>
                  <a:pt x="17574" y="12026"/>
                </a:lnTo>
                <a:lnTo>
                  <a:pt x="17567" y="11926"/>
                </a:lnTo>
                <a:lnTo>
                  <a:pt x="17467" y="11842"/>
                </a:lnTo>
                <a:lnTo>
                  <a:pt x="3185" y="1"/>
                </a:lnTo>
                <a:close/>
              </a:path>
            </a:pathLst>
          </a:custGeom>
          <a:solidFill>
            <a:srgbClr val="FFFFFF">
              <a:alpha val="589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2C9B1-E675-52BC-F864-421DCDCF1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85" y="709446"/>
            <a:ext cx="3080641" cy="373059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74108F2-5618-8A58-4160-EAECA5C93F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71"/>
          <a:stretch/>
        </p:blipFill>
        <p:spPr>
          <a:xfrm>
            <a:off x="4017420" y="324998"/>
            <a:ext cx="4191686" cy="439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6FECFE-4CCE-D9CF-4F99-3CD303376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" y="0"/>
            <a:ext cx="91338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57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4227C7-EC7A-6D38-44C6-2D41C8F9E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492"/>
            <a:ext cx="9144000" cy="41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443347B-4FAB-FDEF-5B23-9C2E9F73C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492"/>
            <a:ext cx="9144000" cy="41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11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DEAE8B-D24A-C0F8-DF24-C8B872386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492"/>
            <a:ext cx="9144000" cy="41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00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48"/>
          <p:cNvGrpSpPr/>
          <p:nvPr/>
        </p:nvGrpSpPr>
        <p:grpSpPr>
          <a:xfrm>
            <a:off x="2528525" y="1233650"/>
            <a:ext cx="4177289" cy="1977321"/>
            <a:chOff x="2528525" y="1233650"/>
            <a:chExt cx="4177289" cy="1977321"/>
          </a:xfrm>
        </p:grpSpPr>
        <p:sp>
          <p:nvSpPr>
            <p:cNvPr id="2236" name="Google Shape;2236;p48"/>
            <p:cNvSpPr/>
            <p:nvPr/>
          </p:nvSpPr>
          <p:spPr>
            <a:xfrm>
              <a:off x="2528525" y="1233650"/>
              <a:ext cx="4169431" cy="1854929"/>
            </a:xfrm>
            <a:custGeom>
              <a:avLst/>
              <a:gdLst/>
              <a:ahLst/>
              <a:cxnLst/>
              <a:rect l="l" t="t" r="r" b="b"/>
              <a:pathLst>
                <a:path w="88683" h="40889" extrusionOk="0">
                  <a:moveTo>
                    <a:pt x="4707" y="37382"/>
                  </a:moveTo>
                  <a:cubicBezTo>
                    <a:pt x="4911" y="37382"/>
                    <a:pt x="5119" y="37458"/>
                    <a:pt x="5288" y="37627"/>
                  </a:cubicBezTo>
                  <a:cubicBezTo>
                    <a:pt x="5817" y="38149"/>
                    <a:pt x="5441" y="39046"/>
                    <a:pt x="4704" y="39046"/>
                  </a:cubicBezTo>
                  <a:cubicBezTo>
                    <a:pt x="4244" y="39046"/>
                    <a:pt x="3868" y="38670"/>
                    <a:pt x="3868" y="38218"/>
                  </a:cubicBezTo>
                  <a:cubicBezTo>
                    <a:pt x="3868" y="37714"/>
                    <a:pt x="4279" y="37382"/>
                    <a:pt x="4707" y="37382"/>
                  </a:cubicBezTo>
                  <a:close/>
                  <a:moveTo>
                    <a:pt x="9159" y="37382"/>
                  </a:moveTo>
                  <a:cubicBezTo>
                    <a:pt x="9363" y="37382"/>
                    <a:pt x="9570" y="37458"/>
                    <a:pt x="9739" y="37627"/>
                  </a:cubicBezTo>
                  <a:cubicBezTo>
                    <a:pt x="10261" y="38149"/>
                    <a:pt x="9892" y="39046"/>
                    <a:pt x="9155" y="39046"/>
                  </a:cubicBezTo>
                  <a:cubicBezTo>
                    <a:pt x="8695" y="39046"/>
                    <a:pt x="8319" y="38670"/>
                    <a:pt x="8319" y="38218"/>
                  </a:cubicBezTo>
                  <a:cubicBezTo>
                    <a:pt x="8324" y="37714"/>
                    <a:pt x="8734" y="37382"/>
                    <a:pt x="9159" y="37382"/>
                  </a:cubicBezTo>
                  <a:close/>
                  <a:moveTo>
                    <a:pt x="13611" y="37382"/>
                  </a:moveTo>
                  <a:cubicBezTo>
                    <a:pt x="13814" y="37382"/>
                    <a:pt x="14021" y="37458"/>
                    <a:pt x="14190" y="37627"/>
                  </a:cubicBezTo>
                  <a:cubicBezTo>
                    <a:pt x="14719" y="38149"/>
                    <a:pt x="14343" y="39046"/>
                    <a:pt x="13606" y="39046"/>
                  </a:cubicBezTo>
                  <a:cubicBezTo>
                    <a:pt x="13146" y="39046"/>
                    <a:pt x="12778" y="38670"/>
                    <a:pt x="12778" y="38218"/>
                  </a:cubicBezTo>
                  <a:cubicBezTo>
                    <a:pt x="12778" y="37714"/>
                    <a:pt x="13185" y="37382"/>
                    <a:pt x="13611" y="37382"/>
                  </a:cubicBezTo>
                  <a:close/>
                  <a:moveTo>
                    <a:pt x="18064" y="37382"/>
                  </a:moveTo>
                  <a:cubicBezTo>
                    <a:pt x="18268" y="37382"/>
                    <a:pt x="18477" y="37458"/>
                    <a:pt x="18648" y="37627"/>
                  </a:cubicBezTo>
                  <a:cubicBezTo>
                    <a:pt x="19170" y="38149"/>
                    <a:pt x="18794" y="39046"/>
                    <a:pt x="18057" y="39046"/>
                  </a:cubicBezTo>
                  <a:cubicBezTo>
                    <a:pt x="17597" y="39046"/>
                    <a:pt x="17229" y="38670"/>
                    <a:pt x="17229" y="38218"/>
                  </a:cubicBezTo>
                  <a:cubicBezTo>
                    <a:pt x="17229" y="37714"/>
                    <a:pt x="17636" y="37382"/>
                    <a:pt x="18064" y="37382"/>
                  </a:cubicBezTo>
                  <a:close/>
                  <a:moveTo>
                    <a:pt x="22518" y="37382"/>
                  </a:moveTo>
                  <a:cubicBezTo>
                    <a:pt x="22723" y="37382"/>
                    <a:pt x="22931" y="37458"/>
                    <a:pt x="23099" y="37627"/>
                  </a:cubicBezTo>
                  <a:cubicBezTo>
                    <a:pt x="23621" y="38149"/>
                    <a:pt x="23253" y="39046"/>
                    <a:pt x="22508" y="39046"/>
                  </a:cubicBezTo>
                  <a:cubicBezTo>
                    <a:pt x="22048" y="39046"/>
                    <a:pt x="21680" y="38670"/>
                    <a:pt x="21680" y="38218"/>
                  </a:cubicBezTo>
                  <a:cubicBezTo>
                    <a:pt x="21680" y="37714"/>
                    <a:pt x="22091" y="37382"/>
                    <a:pt x="22518" y="37382"/>
                  </a:cubicBezTo>
                  <a:close/>
                  <a:moveTo>
                    <a:pt x="26969" y="37382"/>
                  </a:moveTo>
                  <a:cubicBezTo>
                    <a:pt x="27174" y="37382"/>
                    <a:pt x="27382" y="37458"/>
                    <a:pt x="27550" y="37627"/>
                  </a:cubicBezTo>
                  <a:cubicBezTo>
                    <a:pt x="28072" y="38149"/>
                    <a:pt x="27704" y="39046"/>
                    <a:pt x="26959" y="39046"/>
                  </a:cubicBezTo>
                  <a:cubicBezTo>
                    <a:pt x="26499" y="39046"/>
                    <a:pt x="26131" y="38670"/>
                    <a:pt x="26131" y="38218"/>
                  </a:cubicBezTo>
                  <a:cubicBezTo>
                    <a:pt x="26131" y="37714"/>
                    <a:pt x="26542" y="37382"/>
                    <a:pt x="26969" y="37382"/>
                  </a:cubicBezTo>
                  <a:close/>
                  <a:moveTo>
                    <a:pt x="31420" y="37382"/>
                  </a:moveTo>
                  <a:cubicBezTo>
                    <a:pt x="31625" y="37382"/>
                    <a:pt x="31833" y="37458"/>
                    <a:pt x="32001" y="37627"/>
                  </a:cubicBezTo>
                  <a:cubicBezTo>
                    <a:pt x="32523" y="38149"/>
                    <a:pt x="32155" y="39046"/>
                    <a:pt x="31410" y="39046"/>
                  </a:cubicBezTo>
                  <a:cubicBezTo>
                    <a:pt x="30958" y="39046"/>
                    <a:pt x="30582" y="38670"/>
                    <a:pt x="30582" y="38218"/>
                  </a:cubicBezTo>
                  <a:cubicBezTo>
                    <a:pt x="30582" y="37714"/>
                    <a:pt x="30993" y="37382"/>
                    <a:pt x="31420" y="37382"/>
                  </a:cubicBezTo>
                  <a:close/>
                  <a:moveTo>
                    <a:pt x="35871" y="37382"/>
                  </a:moveTo>
                  <a:cubicBezTo>
                    <a:pt x="36076" y="37382"/>
                    <a:pt x="36284" y="37458"/>
                    <a:pt x="36452" y="37627"/>
                  </a:cubicBezTo>
                  <a:cubicBezTo>
                    <a:pt x="36982" y="38149"/>
                    <a:pt x="36606" y="39046"/>
                    <a:pt x="35861" y="39046"/>
                  </a:cubicBezTo>
                  <a:cubicBezTo>
                    <a:pt x="35409" y="39046"/>
                    <a:pt x="35033" y="38670"/>
                    <a:pt x="35033" y="38218"/>
                  </a:cubicBezTo>
                  <a:cubicBezTo>
                    <a:pt x="35033" y="37714"/>
                    <a:pt x="35444" y="37382"/>
                    <a:pt x="35871" y="37382"/>
                  </a:cubicBezTo>
                  <a:close/>
                  <a:moveTo>
                    <a:pt x="40322" y="37382"/>
                  </a:moveTo>
                  <a:cubicBezTo>
                    <a:pt x="40527" y="37382"/>
                    <a:pt x="40735" y="37458"/>
                    <a:pt x="40903" y="37627"/>
                  </a:cubicBezTo>
                  <a:cubicBezTo>
                    <a:pt x="41433" y="38149"/>
                    <a:pt x="41057" y="39046"/>
                    <a:pt x="40320" y="39046"/>
                  </a:cubicBezTo>
                  <a:cubicBezTo>
                    <a:pt x="39860" y="39046"/>
                    <a:pt x="39484" y="38670"/>
                    <a:pt x="39484" y="38218"/>
                  </a:cubicBezTo>
                  <a:cubicBezTo>
                    <a:pt x="39484" y="37714"/>
                    <a:pt x="39895" y="37382"/>
                    <a:pt x="40322" y="37382"/>
                  </a:cubicBezTo>
                  <a:close/>
                  <a:moveTo>
                    <a:pt x="44776" y="37382"/>
                  </a:moveTo>
                  <a:cubicBezTo>
                    <a:pt x="44981" y="37382"/>
                    <a:pt x="45191" y="37458"/>
                    <a:pt x="45362" y="37627"/>
                  </a:cubicBezTo>
                  <a:cubicBezTo>
                    <a:pt x="45884" y="38149"/>
                    <a:pt x="45508" y="39046"/>
                    <a:pt x="44771" y="39046"/>
                  </a:cubicBezTo>
                  <a:cubicBezTo>
                    <a:pt x="44311" y="39046"/>
                    <a:pt x="43935" y="38670"/>
                    <a:pt x="43935" y="38218"/>
                  </a:cubicBezTo>
                  <a:cubicBezTo>
                    <a:pt x="43935" y="37714"/>
                    <a:pt x="44346" y="37382"/>
                    <a:pt x="44776" y="37382"/>
                  </a:cubicBezTo>
                  <a:close/>
                  <a:moveTo>
                    <a:pt x="49229" y="37382"/>
                  </a:moveTo>
                  <a:cubicBezTo>
                    <a:pt x="49433" y="37382"/>
                    <a:pt x="49642" y="37458"/>
                    <a:pt x="49813" y="37627"/>
                  </a:cubicBezTo>
                  <a:cubicBezTo>
                    <a:pt x="50335" y="38149"/>
                    <a:pt x="49966" y="39046"/>
                    <a:pt x="49222" y="39046"/>
                  </a:cubicBezTo>
                  <a:cubicBezTo>
                    <a:pt x="48762" y="39046"/>
                    <a:pt x="48393" y="38670"/>
                    <a:pt x="48393" y="38218"/>
                  </a:cubicBezTo>
                  <a:cubicBezTo>
                    <a:pt x="48393" y="37714"/>
                    <a:pt x="48801" y="37382"/>
                    <a:pt x="49229" y="37382"/>
                  </a:cubicBezTo>
                  <a:close/>
                  <a:moveTo>
                    <a:pt x="80402" y="0"/>
                  </a:moveTo>
                  <a:cubicBezTo>
                    <a:pt x="80241" y="0"/>
                    <a:pt x="79351" y="561"/>
                    <a:pt x="79251" y="614"/>
                  </a:cubicBezTo>
                  <a:cubicBezTo>
                    <a:pt x="79143" y="668"/>
                    <a:pt x="77424" y="1881"/>
                    <a:pt x="77156" y="1904"/>
                  </a:cubicBezTo>
                  <a:cubicBezTo>
                    <a:pt x="76887" y="1934"/>
                    <a:pt x="76404" y="2042"/>
                    <a:pt x="76243" y="2042"/>
                  </a:cubicBezTo>
                  <a:cubicBezTo>
                    <a:pt x="76082" y="2042"/>
                    <a:pt x="75844" y="2203"/>
                    <a:pt x="75682" y="2257"/>
                  </a:cubicBezTo>
                  <a:cubicBezTo>
                    <a:pt x="75521" y="2310"/>
                    <a:pt x="73940" y="2871"/>
                    <a:pt x="73749" y="2894"/>
                  </a:cubicBezTo>
                  <a:cubicBezTo>
                    <a:pt x="73564" y="2924"/>
                    <a:pt x="72574" y="3270"/>
                    <a:pt x="72221" y="3408"/>
                  </a:cubicBezTo>
                  <a:cubicBezTo>
                    <a:pt x="72003" y="3490"/>
                    <a:pt x="71591" y="3545"/>
                    <a:pt x="71255" y="3545"/>
                  </a:cubicBezTo>
                  <a:cubicBezTo>
                    <a:pt x="71061" y="3545"/>
                    <a:pt x="70892" y="3527"/>
                    <a:pt x="70802" y="3484"/>
                  </a:cubicBezTo>
                  <a:cubicBezTo>
                    <a:pt x="70564" y="3377"/>
                    <a:pt x="69597" y="2947"/>
                    <a:pt x="69436" y="2894"/>
                  </a:cubicBezTo>
                  <a:cubicBezTo>
                    <a:pt x="69280" y="2842"/>
                    <a:pt x="68470" y="2516"/>
                    <a:pt x="68223" y="2516"/>
                  </a:cubicBezTo>
                  <a:cubicBezTo>
                    <a:pt x="68215" y="2516"/>
                    <a:pt x="68207" y="2517"/>
                    <a:pt x="68200" y="2518"/>
                  </a:cubicBezTo>
                  <a:cubicBezTo>
                    <a:pt x="67985" y="2548"/>
                    <a:pt x="67049" y="3085"/>
                    <a:pt x="66619" y="3162"/>
                  </a:cubicBezTo>
                  <a:cubicBezTo>
                    <a:pt x="66190" y="3247"/>
                    <a:pt x="65361" y="3408"/>
                    <a:pt x="65092" y="3538"/>
                  </a:cubicBezTo>
                  <a:cubicBezTo>
                    <a:pt x="64831" y="3653"/>
                    <a:pt x="64609" y="3837"/>
                    <a:pt x="64448" y="4075"/>
                  </a:cubicBezTo>
                  <a:cubicBezTo>
                    <a:pt x="64210" y="4398"/>
                    <a:pt x="63619" y="5418"/>
                    <a:pt x="63481" y="5441"/>
                  </a:cubicBezTo>
                  <a:cubicBezTo>
                    <a:pt x="63350" y="5464"/>
                    <a:pt x="62168" y="5948"/>
                    <a:pt x="61930" y="6002"/>
                  </a:cubicBezTo>
                  <a:cubicBezTo>
                    <a:pt x="61703" y="6051"/>
                    <a:pt x="61502" y="6220"/>
                    <a:pt x="61241" y="6220"/>
                  </a:cubicBezTo>
                  <a:cubicBezTo>
                    <a:pt x="61221" y="6220"/>
                    <a:pt x="61200" y="6219"/>
                    <a:pt x="61178" y="6216"/>
                  </a:cubicBezTo>
                  <a:cubicBezTo>
                    <a:pt x="61052" y="6205"/>
                    <a:pt x="60927" y="6199"/>
                    <a:pt x="60802" y="6199"/>
                  </a:cubicBezTo>
                  <a:cubicBezTo>
                    <a:pt x="60678" y="6199"/>
                    <a:pt x="60553" y="6205"/>
                    <a:pt x="60426" y="6216"/>
                  </a:cubicBezTo>
                  <a:cubicBezTo>
                    <a:pt x="60419" y="6218"/>
                    <a:pt x="60411" y="6218"/>
                    <a:pt x="60402" y="6218"/>
                  </a:cubicBezTo>
                  <a:cubicBezTo>
                    <a:pt x="60204" y="6218"/>
                    <a:pt x="59719" y="5920"/>
                    <a:pt x="59528" y="5920"/>
                  </a:cubicBezTo>
                  <a:cubicBezTo>
                    <a:pt x="59513" y="5920"/>
                    <a:pt x="59501" y="5921"/>
                    <a:pt x="59490" y="5925"/>
                  </a:cubicBezTo>
                  <a:cubicBezTo>
                    <a:pt x="59329" y="5979"/>
                    <a:pt x="58285" y="6355"/>
                    <a:pt x="58040" y="6593"/>
                  </a:cubicBezTo>
                  <a:cubicBezTo>
                    <a:pt x="57815" y="6824"/>
                    <a:pt x="57393" y="7459"/>
                    <a:pt x="57146" y="7459"/>
                  </a:cubicBezTo>
                  <a:cubicBezTo>
                    <a:pt x="57131" y="7459"/>
                    <a:pt x="57117" y="7457"/>
                    <a:pt x="57103" y="7452"/>
                  </a:cubicBezTo>
                  <a:cubicBezTo>
                    <a:pt x="56882" y="7383"/>
                    <a:pt x="56362" y="6984"/>
                    <a:pt x="56166" y="6984"/>
                  </a:cubicBezTo>
                  <a:cubicBezTo>
                    <a:pt x="56144" y="6984"/>
                    <a:pt x="56126" y="6989"/>
                    <a:pt x="56113" y="6999"/>
                  </a:cubicBezTo>
                  <a:cubicBezTo>
                    <a:pt x="55975" y="7099"/>
                    <a:pt x="55523" y="8097"/>
                    <a:pt x="55361" y="8173"/>
                  </a:cubicBezTo>
                  <a:cubicBezTo>
                    <a:pt x="55200" y="8258"/>
                    <a:pt x="55039" y="8902"/>
                    <a:pt x="54640" y="9010"/>
                  </a:cubicBezTo>
                  <a:cubicBezTo>
                    <a:pt x="54233" y="9117"/>
                    <a:pt x="53911" y="9202"/>
                    <a:pt x="53589" y="9278"/>
                  </a:cubicBezTo>
                  <a:cubicBezTo>
                    <a:pt x="53335" y="9340"/>
                    <a:pt x="53090" y="9424"/>
                    <a:pt x="52852" y="9516"/>
                  </a:cubicBezTo>
                  <a:lnTo>
                    <a:pt x="51824" y="9555"/>
                  </a:lnTo>
                  <a:lnTo>
                    <a:pt x="50128" y="9417"/>
                  </a:lnTo>
                  <a:lnTo>
                    <a:pt x="48877" y="9455"/>
                  </a:lnTo>
                  <a:cubicBezTo>
                    <a:pt x="48709" y="9326"/>
                    <a:pt x="48499" y="9176"/>
                    <a:pt x="48277" y="9176"/>
                  </a:cubicBezTo>
                  <a:cubicBezTo>
                    <a:pt x="48234" y="9176"/>
                    <a:pt x="48191" y="9182"/>
                    <a:pt x="48148" y="9194"/>
                  </a:cubicBezTo>
                  <a:cubicBezTo>
                    <a:pt x="47948" y="9248"/>
                    <a:pt x="47649" y="9324"/>
                    <a:pt x="47365" y="9371"/>
                  </a:cubicBezTo>
                  <a:lnTo>
                    <a:pt x="46743" y="9317"/>
                  </a:lnTo>
                  <a:lnTo>
                    <a:pt x="45047" y="9363"/>
                  </a:lnTo>
                  <a:lnTo>
                    <a:pt x="43428" y="9363"/>
                  </a:lnTo>
                  <a:cubicBezTo>
                    <a:pt x="43267" y="9232"/>
                    <a:pt x="43083" y="9125"/>
                    <a:pt x="42891" y="9033"/>
                  </a:cubicBezTo>
                  <a:cubicBezTo>
                    <a:pt x="42823" y="9011"/>
                    <a:pt x="42711" y="9003"/>
                    <a:pt x="42574" y="9003"/>
                  </a:cubicBezTo>
                  <a:cubicBezTo>
                    <a:pt x="42131" y="9003"/>
                    <a:pt x="41425" y="9090"/>
                    <a:pt x="41086" y="9090"/>
                  </a:cubicBezTo>
                  <a:cubicBezTo>
                    <a:pt x="41049" y="9090"/>
                    <a:pt x="41015" y="9089"/>
                    <a:pt x="40988" y="9087"/>
                  </a:cubicBezTo>
                  <a:cubicBezTo>
                    <a:pt x="40642" y="9064"/>
                    <a:pt x="39438" y="9033"/>
                    <a:pt x="39192" y="8956"/>
                  </a:cubicBezTo>
                  <a:cubicBezTo>
                    <a:pt x="38954" y="8879"/>
                    <a:pt x="38739" y="8288"/>
                    <a:pt x="38494" y="8258"/>
                  </a:cubicBezTo>
                  <a:cubicBezTo>
                    <a:pt x="38483" y="8257"/>
                    <a:pt x="38471" y="8256"/>
                    <a:pt x="38458" y="8256"/>
                  </a:cubicBezTo>
                  <a:cubicBezTo>
                    <a:pt x="38188" y="8256"/>
                    <a:pt x="37496" y="8475"/>
                    <a:pt x="37343" y="8526"/>
                  </a:cubicBezTo>
                  <a:cubicBezTo>
                    <a:pt x="37189" y="8580"/>
                    <a:pt x="36061" y="8987"/>
                    <a:pt x="35685" y="9010"/>
                  </a:cubicBezTo>
                  <a:cubicBezTo>
                    <a:pt x="35660" y="9011"/>
                    <a:pt x="35635" y="9012"/>
                    <a:pt x="35610" y="9012"/>
                  </a:cubicBezTo>
                  <a:cubicBezTo>
                    <a:pt x="35256" y="9012"/>
                    <a:pt x="34886" y="8870"/>
                    <a:pt x="34557" y="8849"/>
                  </a:cubicBezTo>
                  <a:cubicBezTo>
                    <a:pt x="34384" y="8833"/>
                    <a:pt x="34210" y="8806"/>
                    <a:pt x="34038" y="8806"/>
                  </a:cubicBezTo>
                  <a:cubicBezTo>
                    <a:pt x="33866" y="8806"/>
                    <a:pt x="33697" y="8833"/>
                    <a:pt x="33536" y="8925"/>
                  </a:cubicBezTo>
                  <a:cubicBezTo>
                    <a:pt x="33429" y="8995"/>
                    <a:pt x="33321" y="9071"/>
                    <a:pt x="33222" y="9148"/>
                  </a:cubicBezTo>
                  <a:lnTo>
                    <a:pt x="33175" y="9148"/>
                  </a:lnTo>
                  <a:lnTo>
                    <a:pt x="32907" y="8948"/>
                  </a:lnTo>
                  <a:lnTo>
                    <a:pt x="32477" y="9148"/>
                  </a:lnTo>
                  <a:lnTo>
                    <a:pt x="32523" y="9685"/>
                  </a:lnTo>
                  <a:lnTo>
                    <a:pt x="31871" y="9616"/>
                  </a:lnTo>
                  <a:lnTo>
                    <a:pt x="31733" y="9823"/>
                  </a:lnTo>
                  <a:lnTo>
                    <a:pt x="31456" y="9654"/>
                  </a:lnTo>
                  <a:lnTo>
                    <a:pt x="31456" y="9654"/>
                  </a:lnTo>
                  <a:lnTo>
                    <a:pt x="31549" y="9946"/>
                  </a:lnTo>
                  <a:lnTo>
                    <a:pt x="31257" y="9946"/>
                  </a:lnTo>
                  <a:lnTo>
                    <a:pt x="30858" y="9839"/>
                  </a:lnTo>
                  <a:lnTo>
                    <a:pt x="30912" y="9954"/>
                  </a:lnTo>
                  <a:cubicBezTo>
                    <a:pt x="30720" y="9954"/>
                    <a:pt x="30559" y="9954"/>
                    <a:pt x="30505" y="9938"/>
                  </a:cubicBezTo>
                  <a:cubicBezTo>
                    <a:pt x="30420" y="9938"/>
                    <a:pt x="30336" y="9954"/>
                    <a:pt x="30259" y="9992"/>
                  </a:cubicBezTo>
                  <a:lnTo>
                    <a:pt x="30252" y="9992"/>
                  </a:lnTo>
                  <a:cubicBezTo>
                    <a:pt x="30044" y="10077"/>
                    <a:pt x="29807" y="10215"/>
                    <a:pt x="29645" y="10284"/>
                  </a:cubicBezTo>
                  <a:cubicBezTo>
                    <a:pt x="29530" y="10361"/>
                    <a:pt x="29431" y="10445"/>
                    <a:pt x="29338" y="10545"/>
                  </a:cubicBezTo>
                  <a:lnTo>
                    <a:pt x="27735" y="10215"/>
                  </a:lnTo>
                  <a:lnTo>
                    <a:pt x="27665" y="10222"/>
                  </a:lnTo>
                  <a:cubicBezTo>
                    <a:pt x="27489" y="10046"/>
                    <a:pt x="27059" y="9532"/>
                    <a:pt x="26852" y="9532"/>
                  </a:cubicBezTo>
                  <a:cubicBezTo>
                    <a:pt x="26668" y="9532"/>
                    <a:pt x="26110" y="9389"/>
                    <a:pt x="25768" y="9389"/>
                  </a:cubicBezTo>
                  <a:cubicBezTo>
                    <a:pt x="25669" y="9389"/>
                    <a:pt x="25588" y="9401"/>
                    <a:pt x="25540" y="9432"/>
                  </a:cubicBezTo>
                  <a:cubicBezTo>
                    <a:pt x="25386" y="9525"/>
                    <a:pt x="25003" y="9606"/>
                    <a:pt x="24756" y="9606"/>
                  </a:cubicBezTo>
                  <a:cubicBezTo>
                    <a:pt x="24657" y="9606"/>
                    <a:pt x="24581" y="9593"/>
                    <a:pt x="24550" y="9562"/>
                  </a:cubicBezTo>
                  <a:cubicBezTo>
                    <a:pt x="24442" y="9455"/>
                    <a:pt x="23959" y="9025"/>
                    <a:pt x="23851" y="8948"/>
                  </a:cubicBezTo>
                  <a:cubicBezTo>
                    <a:pt x="23744" y="8864"/>
                    <a:pt x="23314" y="8488"/>
                    <a:pt x="23207" y="8411"/>
                  </a:cubicBezTo>
                  <a:cubicBezTo>
                    <a:pt x="23103" y="8330"/>
                    <a:pt x="22277" y="7926"/>
                    <a:pt x="21833" y="7926"/>
                  </a:cubicBezTo>
                  <a:cubicBezTo>
                    <a:pt x="21817" y="7926"/>
                    <a:pt x="21802" y="7927"/>
                    <a:pt x="21787" y="7928"/>
                  </a:cubicBezTo>
                  <a:cubicBezTo>
                    <a:pt x="21769" y="7929"/>
                    <a:pt x="21750" y="7930"/>
                    <a:pt x="21729" y="7930"/>
                  </a:cubicBezTo>
                  <a:cubicBezTo>
                    <a:pt x="21275" y="7930"/>
                    <a:pt x="20189" y="7634"/>
                    <a:pt x="19896" y="7634"/>
                  </a:cubicBezTo>
                  <a:cubicBezTo>
                    <a:pt x="19883" y="7634"/>
                    <a:pt x="19871" y="7635"/>
                    <a:pt x="19861" y="7636"/>
                  </a:cubicBezTo>
                  <a:cubicBezTo>
                    <a:pt x="19615" y="7659"/>
                    <a:pt x="19186" y="8250"/>
                    <a:pt x="19132" y="8442"/>
                  </a:cubicBezTo>
                  <a:cubicBezTo>
                    <a:pt x="19082" y="8615"/>
                    <a:pt x="18728" y="9521"/>
                    <a:pt x="18374" y="9521"/>
                  </a:cubicBezTo>
                  <a:cubicBezTo>
                    <a:pt x="18351" y="9521"/>
                    <a:pt x="18327" y="9517"/>
                    <a:pt x="18303" y="9509"/>
                  </a:cubicBezTo>
                  <a:cubicBezTo>
                    <a:pt x="17927" y="9378"/>
                    <a:pt x="17313" y="9348"/>
                    <a:pt x="17175" y="9217"/>
                  </a:cubicBezTo>
                  <a:cubicBezTo>
                    <a:pt x="17050" y="9092"/>
                    <a:pt x="16483" y="8005"/>
                    <a:pt x="16152" y="8005"/>
                  </a:cubicBezTo>
                  <a:cubicBezTo>
                    <a:pt x="16137" y="8005"/>
                    <a:pt x="16122" y="8008"/>
                    <a:pt x="16108" y="8012"/>
                  </a:cubicBezTo>
                  <a:cubicBezTo>
                    <a:pt x="15786" y="8120"/>
                    <a:pt x="14366" y="8680"/>
                    <a:pt x="14259" y="8680"/>
                  </a:cubicBezTo>
                  <a:cubicBezTo>
                    <a:pt x="14151" y="8680"/>
                    <a:pt x="13560" y="8572"/>
                    <a:pt x="13261" y="8304"/>
                  </a:cubicBezTo>
                  <a:cubicBezTo>
                    <a:pt x="12970" y="8035"/>
                    <a:pt x="12402" y="7797"/>
                    <a:pt x="12271" y="7498"/>
                  </a:cubicBezTo>
                  <a:cubicBezTo>
                    <a:pt x="12151" y="7230"/>
                    <a:pt x="11597" y="7072"/>
                    <a:pt x="11383" y="7072"/>
                  </a:cubicBezTo>
                  <a:cubicBezTo>
                    <a:pt x="11364" y="7072"/>
                    <a:pt x="11348" y="7073"/>
                    <a:pt x="11335" y="7076"/>
                  </a:cubicBezTo>
                  <a:cubicBezTo>
                    <a:pt x="11254" y="7087"/>
                    <a:pt x="11080" y="7101"/>
                    <a:pt x="10898" y="7101"/>
                  </a:cubicBezTo>
                  <a:cubicBezTo>
                    <a:pt x="10717" y="7101"/>
                    <a:pt x="10529" y="7087"/>
                    <a:pt x="10422" y="7045"/>
                  </a:cubicBezTo>
                  <a:cubicBezTo>
                    <a:pt x="10207" y="6969"/>
                    <a:pt x="9432" y="6401"/>
                    <a:pt x="9347" y="6347"/>
                  </a:cubicBezTo>
                  <a:cubicBezTo>
                    <a:pt x="9274" y="6295"/>
                    <a:pt x="8825" y="5699"/>
                    <a:pt x="8294" y="5699"/>
                  </a:cubicBezTo>
                  <a:cubicBezTo>
                    <a:pt x="8272" y="5699"/>
                    <a:pt x="8249" y="5700"/>
                    <a:pt x="8227" y="5702"/>
                  </a:cubicBezTo>
                  <a:cubicBezTo>
                    <a:pt x="7713" y="5751"/>
                    <a:pt x="7073" y="5844"/>
                    <a:pt x="6854" y="5844"/>
                  </a:cubicBezTo>
                  <a:cubicBezTo>
                    <a:pt x="6831" y="5844"/>
                    <a:pt x="6813" y="5843"/>
                    <a:pt x="6800" y="5840"/>
                  </a:cubicBezTo>
                  <a:cubicBezTo>
                    <a:pt x="6669" y="5810"/>
                    <a:pt x="6293" y="5840"/>
                    <a:pt x="5840" y="5679"/>
                  </a:cubicBezTo>
                  <a:cubicBezTo>
                    <a:pt x="5539" y="5574"/>
                    <a:pt x="5366" y="5468"/>
                    <a:pt x="5146" y="5468"/>
                  </a:cubicBezTo>
                  <a:cubicBezTo>
                    <a:pt x="5031" y="5468"/>
                    <a:pt x="4902" y="5498"/>
                    <a:pt x="4735" y="5572"/>
                  </a:cubicBezTo>
                  <a:cubicBezTo>
                    <a:pt x="4367" y="5741"/>
                    <a:pt x="3983" y="5856"/>
                    <a:pt x="3584" y="5925"/>
                  </a:cubicBezTo>
                  <a:cubicBezTo>
                    <a:pt x="3579" y="5925"/>
                    <a:pt x="3573" y="5926"/>
                    <a:pt x="3567" y="5926"/>
                  </a:cubicBezTo>
                  <a:cubicBezTo>
                    <a:pt x="3335" y="5926"/>
                    <a:pt x="2300" y="5556"/>
                    <a:pt x="1977" y="5556"/>
                  </a:cubicBezTo>
                  <a:cubicBezTo>
                    <a:pt x="1940" y="5556"/>
                    <a:pt x="1912" y="5561"/>
                    <a:pt x="1896" y="5572"/>
                  </a:cubicBezTo>
                  <a:cubicBezTo>
                    <a:pt x="1735" y="5679"/>
                    <a:pt x="0" y="7183"/>
                    <a:pt x="0" y="7183"/>
                  </a:cubicBezTo>
                  <a:lnTo>
                    <a:pt x="0" y="40888"/>
                  </a:lnTo>
                  <a:lnTo>
                    <a:pt x="88682" y="40888"/>
                  </a:lnTo>
                  <a:lnTo>
                    <a:pt x="88682" y="5441"/>
                  </a:lnTo>
                  <a:cubicBezTo>
                    <a:pt x="88682" y="5441"/>
                    <a:pt x="86833" y="4666"/>
                    <a:pt x="86695" y="4666"/>
                  </a:cubicBezTo>
                  <a:cubicBezTo>
                    <a:pt x="86564" y="4666"/>
                    <a:pt x="86403" y="4290"/>
                    <a:pt x="86242" y="4052"/>
                  </a:cubicBezTo>
                  <a:cubicBezTo>
                    <a:pt x="85943" y="3669"/>
                    <a:pt x="85620" y="3308"/>
                    <a:pt x="85275" y="2978"/>
                  </a:cubicBezTo>
                  <a:cubicBezTo>
                    <a:pt x="85168" y="2894"/>
                    <a:pt x="84577" y="2786"/>
                    <a:pt x="84500" y="2709"/>
                  </a:cubicBezTo>
                  <a:cubicBezTo>
                    <a:pt x="84423" y="2633"/>
                    <a:pt x="83188" y="2203"/>
                    <a:pt x="83103" y="2149"/>
                  </a:cubicBezTo>
                  <a:cubicBezTo>
                    <a:pt x="83028" y="2096"/>
                    <a:pt x="82580" y="1151"/>
                    <a:pt x="82471" y="1151"/>
                  </a:cubicBezTo>
                  <a:cubicBezTo>
                    <a:pt x="82470" y="1151"/>
                    <a:pt x="82468" y="1151"/>
                    <a:pt x="82466" y="1152"/>
                  </a:cubicBezTo>
                  <a:cubicBezTo>
                    <a:pt x="82464" y="1152"/>
                    <a:pt x="82461" y="1153"/>
                    <a:pt x="82458" y="1153"/>
                  </a:cubicBezTo>
                  <a:cubicBezTo>
                    <a:pt x="82339" y="1153"/>
                    <a:pt x="81952" y="591"/>
                    <a:pt x="81952" y="591"/>
                  </a:cubicBezTo>
                  <a:cubicBezTo>
                    <a:pt x="81952" y="591"/>
                    <a:pt x="80556" y="0"/>
                    <a:pt x="80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8"/>
            <p:cNvSpPr/>
            <p:nvPr/>
          </p:nvSpPr>
          <p:spPr>
            <a:xfrm>
              <a:off x="2536383" y="1288575"/>
              <a:ext cx="4169431" cy="1922396"/>
            </a:xfrm>
            <a:custGeom>
              <a:avLst/>
              <a:gdLst/>
              <a:ahLst/>
              <a:cxnLst/>
              <a:rect l="l" t="t" r="r" b="b"/>
              <a:pathLst>
                <a:path w="88683" h="40889" extrusionOk="0">
                  <a:moveTo>
                    <a:pt x="4707" y="37382"/>
                  </a:moveTo>
                  <a:cubicBezTo>
                    <a:pt x="4911" y="37382"/>
                    <a:pt x="5119" y="37458"/>
                    <a:pt x="5288" y="37627"/>
                  </a:cubicBezTo>
                  <a:cubicBezTo>
                    <a:pt x="5817" y="38149"/>
                    <a:pt x="5441" y="39046"/>
                    <a:pt x="4704" y="39046"/>
                  </a:cubicBezTo>
                  <a:cubicBezTo>
                    <a:pt x="4244" y="39046"/>
                    <a:pt x="3868" y="38670"/>
                    <a:pt x="3868" y="38218"/>
                  </a:cubicBezTo>
                  <a:cubicBezTo>
                    <a:pt x="3868" y="37714"/>
                    <a:pt x="4279" y="37382"/>
                    <a:pt x="4707" y="37382"/>
                  </a:cubicBezTo>
                  <a:close/>
                  <a:moveTo>
                    <a:pt x="9159" y="37382"/>
                  </a:moveTo>
                  <a:cubicBezTo>
                    <a:pt x="9363" y="37382"/>
                    <a:pt x="9570" y="37458"/>
                    <a:pt x="9739" y="37627"/>
                  </a:cubicBezTo>
                  <a:cubicBezTo>
                    <a:pt x="10261" y="38149"/>
                    <a:pt x="9892" y="39046"/>
                    <a:pt x="9155" y="39046"/>
                  </a:cubicBezTo>
                  <a:cubicBezTo>
                    <a:pt x="8695" y="39046"/>
                    <a:pt x="8319" y="38670"/>
                    <a:pt x="8319" y="38218"/>
                  </a:cubicBezTo>
                  <a:cubicBezTo>
                    <a:pt x="8324" y="37714"/>
                    <a:pt x="8734" y="37382"/>
                    <a:pt x="9159" y="37382"/>
                  </a:cubicBezTo>
                  <a:close/>
                  <a:moveTo>
                    <a:pt x="13611" y="37382"/>
                  </a:moveTo>
                  <a:cubicBezTo>
                    <a:pt x="13814" y="37382"/>
                    <a:pt x="14021" y="37458"/>
                    <a:pt x="14190" y="37627"/>
                  </a:cubicBezTo>
                  <a:cubicBezTo>
                    <a:pt x="14719" y="38149"/>
                    <a:pt x="14343" y="39046"/>
                    <a:pt x="13606" y="39046"/>
                  </a:cubicBezTo>
                  <a:cubicBezTo>
                    <a:pt x="13146" y="39046"/>
                    <a:pt x="12778" y="38670"/>
                    <a:pt x="12778" y="38218"/>
                  </a:cubicBezTo>
                  <a:cubicBezTo>
                    <a:pt x="12778" y="37714"/>
                    <a:pt x="13185" y="37382"/>
                    <a:pt x="13611" y="37382"/>
                  </a:cubicBezTo>
                  <a:close/>
                  <a:moveTo>
                    <a:pt x="18064" y="37382"/>
                  </a:moveTo>
                  <a:cubicBezTo>
                    <a:pt x="18268" y="37382"/>
                    <a:pt x="18477" y="37458"/>
                    <a:pt x="18648" y="37627"/>
                  </a:cubicBezTo>
                  <a:cubicBezTo>
                    <a:pt x="19170" y="38149"/>
                    <a:pt x="18794" y="39046"/>
                    <a:pt x="18057" y="39046"/>
                  </a:cubicBezTo>
                  <a:cubicBezTo>
                    <a:pt x="17597" y="39046"/>
                    <a:pt x="17229" y="38670"/>
                    <a:pt x="17229" y="38218"/>
                  </a:cubicBezTo>
                  <a:cubicBezTo>
                    <a:pt x="17229" y="37714"/>
                    <a:pt x="17636" y="37382"/>
                    <a:pt x="18064" y="37382"/>
                  </a:cubicBezTo>
                  <a:close/>
                  <a:moveTo>
                    <a:pt x="22518" y="37382"/>
                  </a:moveTo>
                  <a:cubicBezTo>
                    <a:pt x="22723" y="37382"/>
                    <a:pt x="22931" y="37458"/>
                    <a:pt x="23099" y="37627"/>
                  </a:cubicBezTo>
                  <a:cubicBezTo>
                    <a:pt x="23621" y="38149"/>
                    <a:pt x="23253" y="39046"/>
                    <a:pt x="22508" y="39046"/>
                  </a:cubicBezTo>
                  <a:cubicBezTo>
                    <a:pt x="22048" y="39046"/>
                    <a:pt x="21680" y="38670"/>
                    <a:pt x="21680" y="38218"/>
                  </a:cubicBezTo>
                  <a:cubicBezTo>
                    <a:pt x="21680" y="37714"/>
                    <a:pt x="22091" y="37382"/>
                    <a:pt x="22518" y="37382"/>
                  </a:cubicBezTo>
                  <a:close/>
                  <a:moveTo>
                    <a:pt x="26969" y="37382"/>
                  </a:moveTo>
                  <a:cubicBezTo>
                    <a:pt x="27174" y="37382"/>
                    <a:pt x="27382" y="37458"/>
                    <a:pt x="27550" y="37627"/>
                  </a:cubicBezTo>
                  <a:cubicBezTo>
                    <a:pt x="28072" y="38149"/>
                    <a:pt x="27704" y="39046"/>
                    <a:pt x="26959" y="39046"/>
                  </a:cubicBezTo>
                  <a:cubicBezTo>
                    <a:pt x="26499" y="39046"/>
                    <a:pt x="26131" y="38670"/>
                    <a:pt x="26131" y="38218"/>
                  </a:cubicBezTo>
                  <a:cubicBezTo>
                    <a:pt x="26131" y="37714"/>
                    <a:pt x="26542" y="37382"/>
                    <a:pt x="26969" y="37382"/>
                  </a:cubicBezTo>
                  <a:close/>
                  <a:moveTo>
                    <a:pt x="31420" y="37382"/>
                  </a:moveTo>
                  <a:cubicBezTo>
                    <a:pt x="31625" y="37382"/>
                    <a:pt x="31833" y="37458"/>
                    <a:pt x="32001" y="37627"/>
                  </a:cubicBezTo>
                  <a:cubicBezTo>
                    <a:pt x="32523" y="38149"/>
                    <a:pt x="32155" y="39046"/>
                    <a:pt x="31410" y="39046"/>
                  </a:cubicBezTo>
                  <a:cubicBezTo>
                    <a:pt x="30958" y="39046"/>
                    <a:pt x="30582" y="38670"/>
                    <a:pt x="30582" y="38218"/>
                  </a:cubicBezTo>
                  <a:cubicBezTo>
                    <a:pt x="30582" y="37714"/>
                    <a:pt x="30993" y="37382"/>
                    <a:pt x="31420" y="37382"/>
                  </a:cubicBezTo>
                  <a:close/>
                  <a:moveTo>
                    <a:pt x="35871" y="37382"/>
                  </a:moveTo>
                  <a:cubicBezTo>
                    <a:pt x="36076" y="37382"/>
                    <a:pt x="36284" y="37458"/>
                    <a:pt x="36452" y="37627"/>
                  </a:cubicBezTo>
                  <a:cubicBezTo>
                    <a:pt x="36982" y="38149"/>
                    <a:pt x="36606" y="39046"/>
                    <a:pt x="35861" y="39046"/>
                  </a:cubicBezTo>
                  <a:cubicBezTo>
                    <a:pt x="35409" y="39046"/>
                    <a:pt x="35033" y="38670"/>
                    <a:pt x="35033" y="38218"/>
                  </a:cubicBezTo>
                  <a:cubicBezTo>
                    <a:pt x="35033" y="37714"/>
                    <a:pt x="35444" y="37382"/>
                    <a:pt x="35871" y="37382"/>
                  </a:cubicBezTo>
                  <a:close/>
                  <a:moveTo>
                    <a:pt x="40322" y="37382"/>
                  </a:moveTo>
                  <a:cubicBezTo>
                    <a:pt x="40527" y="37382"/>
                    <a:pt x="40735" y="37458"/>
                    <a:pt x="40903" y="37627"/>
                  </a:cubicBezTo>
                  <a:cubicBezTo>
                    <a:pt x="41433" y="38149"/>
                    <a:pt x="41057" y="39046"/>
                    <a:pt x="40320" y="39046"/>
                  </a:cubicBezTo>
                  <a:cubicBezTo>
                    <a:pt x="39860" y="39046"/>
                    <a:pt x="39484" y="38670"/>
                    <a:pt x="39484" y="38218"/>
                  </a:cubicBezTo>
                  <a:cubicBezTo>
                    <a:pt x="39484" y="37714"/>
                    <a:pt x="39895" y="37382"/>
                    <a:pt x="40322" y="37382"/>
                  </a:cubicBezTo>
                  <a:close/>
                  <a:moveTo>
                    <a:pt x="44776" y="37382"/>
                  </a:moveTo>
                  <a:cubicBezTo>
                    <a:pt x="44981" y="37382"/>
                    <a:pt x="45191" y="37458"/>
                    <a:pt x="45362" y="37627"/>
                  </a:cubicBezTo>
                  <a:cubicBezTo>
                    <a:pt x="45884" y="38149"/>
                    <a:pt x="45508" y="39046"/>
                    <a:pt x="44771" y="39046"/>
                  </a:cubicBezTo>
                  <a:cubicBezTo>
                    <a:pt x="44311" y="39046"/>
                    <a:pt x="43935" y="38670"/>
                    <a:pt x="43935" y="38218"/>
                  </a:cubicBezTo>
                  <a:cubicBezTo>
                    <a:pt x="43935" y="37714"/>
                    <a:pt x="44346" y="37382"/>
                    <a:pt x="44776" y="37382"/>
                  </a:cubicBezTo>
                  <a:close/>
                  <a:moveTo>
                    <a:pt x="49229" y="37382"/>
                  </a:moveTo>
                  <a:cubicBezTo>
                    <a:pt x="49433" y="37382"/>
                    <a:pt x="49642" y="37458"/>
                    <a:pt x="49813" y="37627"/>
                  </a:cubicBezTo>
                  <a:cubicBezTo>
                    <a:pt x="50335" y="38149"/>
                    <a:pt x="49966" y="39046"/>
                    <a:pt x="49222" y="39046"/>
                  </a:cubicBezTo>
                  <a:cubicBezTo>
                    <a:pt x="48762" y="39046"/>
                    <a:pt x="48393" y="38670"/>
                    <a:pt x="48393" y="38218"/>
                  </a:cubicBezTo>
                  <a:cubicBezTo>
                    <a:pt x="48393" y="37714"/>
                    <a:pt x="48801" y="37382"/>
                    <a:pt x="49229" y="37382"/>
                  </a:cubicBezTo>
                  <a:close/>
                  <a:moveTo>
                    <a:pt x="80402" y="0"/>
                  </a:moveTo>
                  <a:cubicBezTo>
                    <a:pt x="80241" y="0"/>
                    <a:pt x="79351" y="561"/>
                    <a:pt x="79251" y="614"/>
                  </a:cubicBezTo>
                  <a:cubicBezTo>
                    <a:pt x="79143" y="668"/>
                    <a:pt x="77424" y="1881"/>
                    <a:pt x="77156" y="1904"/>
                  </a:cubicBezTo>
                  <a:cubicBezTo>
                    <a:pt x="76887" y="1934"/>
                    <a:pt x="76404" y="2042"/>
                    <a:pt x="76243" y="2042"/>
                  </a:cubicBezTo>
                  <a:cubicBezTo>
                    <a:pt x="76082" y="2042"/>
                    <a:pt x="75844" y="2203"/>
                    <a:pt x="75682" y="2257"/>
                  </a:cubicBezTo>
                  <a:cubicBezTo>
                    <a:pt x="75521" y="2310"/>
                    <a:pt x="73940" y="2871"/>
                    <a:pt x="73749" y="2894"/>
                  </a:cubicBezTo>
                  <a:cubicBezTo>
                    <a:pt x="73564" y="2924"/>
                    <a:pt x="72574" y="3270"/>
                    <a:pt x="72221" y="3408"/>
                  </a:cubicBezTo>
                  <a:cubicBezTo>
                    <a:pt x="72003" y="3490"/>
                    <a:pt x="71591" y="3545"/>
                    <a:pt x="71255" y="3545"/>
                  </a:cubicBezTo>
                  <a:cubicBezTo>
                    <a:pt x="71061" y="3545"/>
                    <a:pt x="70892" y="3527"/>
                    <a:pt x="70802" y="3484"/>
                  </a:cubicBezTo>
                  <a:cubicBezTo>
                    <a:pt x="70564" y="3377"/>
                    <a:pt x="69597" y="2947"/>
                    <a:pt x="69436" y="2894"/>
                  </a:cubicBezTo>
                  <a:cubicBezTo>
                    <a:pt x="69280" y="2842"/>
                    <a:pt x="68470" y="2516"/>
                    <a:pt x="68223" y="2516"/>
                  </a:cubicBezTo>
                  <a:cubicBezTo>
                    <a:pt x="68215" y="2516"/>
                    <a:pt x="68207" y="2517"/>
                    <a:pt x="68200" y="2518"/>
                  </a:cubicBezTo>
                  <a:cubicBezTo>
                    <a:pt x="67985" y="2548"/>
                    <a:pt x="67049" y="3085"/>
                    <a:pt x="66619" y="3162"/>
                  </a:cubicBezTo>
                  <a:cubicBezTo>
                    <a:pt x="66190" y="3247"/>
                    <a:pt x="65361" y="3408"/>
                    <a:pt x="65092" y="3538"/>
                  </a:cubicBezTo>
                  <a:cubicBezTo>
                    <a:pt x="64831" y="3653"/>
                    <a:pt x="64609" y="3837"/>
                    <a:pt x="64448" y="4075"/>
                  </a:cubicBezTo>
                  <a:cubicBezTo>
                    <a:pt x="64210" y="4398"/>
                    <a:pt x="63619" y="5418"/>
                    <a:pt x="63481" y="5441"/>
                  </a:cubicBezTo>
                  <a:cubicBezTo>
                    <a:pt x="63350" y="5464"/>
                    <a:pt x="62168" y="5948"/>
                    <a:pt x="61930" y="6002"/>
                  </a:cubicBezTo>
                  <a:cubicBezTo>
                    <a:pt x="61703" y="6051"/>
                    <a:pt x="61502" y="6220"/>
                    <a:pt x="61241" y="6220"/>
                  </a:cubicBezTo>
                  <a:cubicBezTo>
                    <a:pt x="61221" y="6220"/>
                    <a:pt x="61200" y="6219"/>
                    <a:pt x="61178" y="6216"/>
                  </a:cubicBezTo>
                  <a:cubicBezTo>
                    <a:pt x="61052" y="6205"/>
                    <a:pt x="60927" y="6199"/>
                    <a:pt x="60802" y="6199"/>
                  </a:cubicBezTo>
                  <a:cubicBezTo>
                    <a:pt x="60678" y="6199"/>
                    <a:pt x="60553" y="6205"/>
                    <a:pt x="60426" y="6216"/>
                  </a:cubicBezTo>
                  <a:cubicBezTo>
                    <a:pt x="60419" y="6218"/>
                    <a:pt x="60411" y="6218"/>
                    <a:pt x="60402" y="6218"/>
                  </a:cubicBezTo>
                  <a:cubicBezTo>
                    <a:pt x="60204" y="6218"/>
                    <a:pt x="59719" y="5920"/>
                    <a:pt x="59528" y="5920"/>
                  </a:cubicBezTo>
                  <a:cubicBezTo>
                    <a:pt x="59513" y="5920"/>
                    <a:pt x="59501" y="5921"/>
                    <a:pt x="59490" y="5925"/>
                  </a:cubicBezTo>
                  <a:cubicBezTo>
                    <a:pt x="59329" y="5979"/>
                    <a:pt x="58285" y="6355"/>
                    <a:pt x="58040" y="6593"/>
                  </a:cubicBezTo>
                  <a:cubicBezTo>
                    <a:pt x="57815" y="6824"/>
                    <a:pt x="57393" y="7459"/>
                    <a:pt x="57146" y="7459"/>
                  </a:cubicBezTo>
                  <a:cubicBezTo>
                    <a:pt x="57131" y="7459"/>
                    <a:pt x="57117" y="7457"/>
                    <a:pt x="57103" y="7452"/>
                  </a:cubicBezTo>
                  <a:cubicBezTo>
                    <a:pt x="56882" y="7383"/>
                    <a:pt x="56362" y="6984"/>
                    <a:pt x="56166" y="6984"/>
                  </a:cubicBezTo>
                  <a:cubicBezTo>
                    <a:pt x="56144" y="6984"/>
                    <a:pt x="56126" y="6989"/>
                    <a:pt x="56113" y="6999"/>
                  </a:cubicBezTo>
                  <a:cubicBezTo>
                    <a:pt x="55975" y="7099"/>
                    <a:pt x="55523" y="8097"/>
                    <a:pt x="55361" y="8173"/>
                  </a:cubicBezTo>
                  <a:cubicBezTo>
                    <a:pt x="55200" y="8258"/>
                    <a:pt x="55039" y="8902"/>
                    <a:pt x="54640" y="9010"/>
                  </a:cubicBezTo>
                  <a:cubicBezTo>
                    <a:pt x="54233" y="9117"/>
                    <a:pt x="53911" y="9202"/>
                    <a:pt x="53589" y="9278"/>
                  </a:cubicBezTo>
                  <a:cubicBezTo>
                    <a:pt x="53335" y="9340"/>
                    <a:pt x="53090" y="9424"/>
                    <a:pt x="52852" y="9516"/>
                  </a:cubicBezTo>
                  <a:lnTo>
                    <a:pt x="51824" y="9555"/>
                  </a:lnTo>
                  <a:lnTo>
                    <a:pt x="50128" y="9417"/>
                  </a:lnTo>
                  <a:lnTo>
                    <a:pt x="48877" y="9455"/>
                  </a:lnTo>
                  <a:cubicBezTo>
                    <a:pt x="48709" y="9326"/>
                    <a:pt x="48499" y="9176"/>
                    <a:pt x="48277" y="9176"/>
                  </a:cubicBezTo>
                  <a:cubicBezTo>
                    <a:pt x="48234" y="9176"/>
                    <a:pt x="48191" y="9182"/>
                    <a:pt x="48148" y="9194"/>
                  </a:cubicBezTo>
                  <a:cubicBezTo>
                    <a:pt x="47948" y="9248"/>
                    <a:pt x="47649" y="9324"/>
                    <a:pt x="47365" y="9371"/>
                  </a:cubicBezTo>
                  <a:lnTo>
                    <a:pt x="46743" y="9317"/>
                  </a:lnTo>
                  <a:lnTo>
                    <a:pt x="45047" y="9363"/>
                  </a:lnTo>
                  <a:lnTo>
                    <a:pt x="43428" y="9363"/>
                  </a:lnTo>
                  <a:cubicBezTo>
                    <a:pt x="43267" y="9232"/>
                    <a:pt x="43083" y="9125"/>
                    <a:pt x="42891" y="9033"/>
                  </a:cubicBezTo>
                  <a:cubicBezTo>
                    <a:pt x="42823" y="9011"/>
                    <a:pt x="42711" y="9003"/>
                    <a:pt x="42574" y="9003"/>
                  </a:cubicBezTo>
                  <a:cubicBezTo>
                    <a:pt x="42131" y="9003"/>
                    <a:pt x="41425" y="9090"/>
                    <a:pt x="41086" y="9090"/>
                  </a:cubicBezTo>
                  <a:cubicBezTo>
                    <a:pt x="41049" y="9090"/>
                    <a:pt x="41015" y="9089"/>
                    <a:pt x="40988" y="9087"/>
                  </a:cubicBezTo>
                  <a:cubicBezTo>
                    <a:pt x="40642" y="9064"/>
                    <a:pt x="39438" y="9033"/>
                    <a:pt x="39192" y="8956"/>
                  </a:cubicBezTo>
                  <a:cubicBezTo>
                    <a:pt x="38954" y="8879"/>
                    <a:pt x="38739" y="8288"/>
                    <a:pt x="38494" y="8258"/>
                  </a:cubicBezTo>
                  <a:cubicBezTo>
                    <a:pt x="38483" y="8257"/>
                    <a:pt x="38471" y="8256"/>
                    <a:pt x="38458" y="8256"/>
                  </a:cubicBezTo>
                  <a:cubicBezTo>
                    <a:pt x="38188" y="8256"/>
                    <a:pt x="37496" y="8475"/>
                    <a:pt x="37343" y="8526"/>
                  </a:cubicBezTo>
                  <a:cubicBezTo>
                    <a:pt x="37189" y="8580"/>
                    <a:pt x="36061" y="8987"/>
                    <a:pt x="35685" y="9010"/>
                  </a:cubicBezTo>
                  <a:cubicBezTo>
                    <a:pt x="35660" y="9011"/>
                    <a:pt x="35635" y="9012"/>
                    <a:pt x="35610" y="9012"/>
                  </a:cubicBezTo>
                  <a:cubicBezTo>
                    <a:pt x="35256" y="9012"/>
                    <a:pt x="34886" y="8870"/>
                    <a:pt x="34557" y="8849"/>
                  </a:cubicBezTo>
                  <a:cubicBezTo>
                    <a:pt x="34384" y="8833"/>
                    <a:pt x="34210" y="8806"/>
                    <a:pt x="34038" y="8806"/>
                  </a:cubicBezTo>
                  <a:cubicBezTo>
                    <a:pt x="33866" y="8806"/>
                    <a:pt x="33697" y="8833"/>
                    <a:pt x="33536" y="8925"/>
                  </a:cubicBezTo>
                  <a:cubicBezTo>
                    <a:pt x="33429" y="8995"/>
                    <a:pt x="33321" y="9071"/>
                    <a:pt x="33222" y="9148"/>
                  </a:cubicBezTo>
                  <a:lnTo>
                    <a:pt x="33175" y="9148"/>
                  </a:lnTo>
                  <a:lnTo>
                    <a:pt x="32907" y="8948"/>
                  </a:lnTo>
                  <a:lnTo>
                    <a:pt x="32477" y="9148"/>
                  </a:lnTo>
                  <a:lnTo>
                    <a:pt x="32523" y="9685"/>
                  </a:lnTo>
                  <a:lnTo>
                    <a:pt x="31871" y="9616"/>
                  </a:lnTo>
                  <a:lnTo>
                    <a:pt x="31733" y="9823"/>
                  </a:lnTo>
                  <a:lnTo>
                    <a:pt x="31456" y="9654"/>
                  </a:lnTo>
                  <a:lnTo>
                    <a:pt x="31456" y="9654"/>
                  </a:lnTo>
                  <a:lnTo>
                    <a:pt x="31549" y="9946"/>
                  </a:lnTo>
                  <a:lnTo>
                    <a:pt x="31257" y="9946"/>
                  </a:lnTo>
                  <a:lnTo>
                    <a:pt x="30858" y="9839"/>
                  </a:lnTo>
                  <a:lnTo>
                    <a:pt x="30912" y="9954"/>
                  </a:lnTo>
                  <a:cubicBezTo>
                    <a:pt x="30720" y="9954"/>
                    <a:pt x="30559" y="9954"/>
                    <a:pt x="30505" y="9938"/>
                  </a:cubicBezTo>
                  <a:cubicBezTo>
                    <a:pt x="30420" y="9938"/>
                    <a:pt x="30336" y="9954"/>
                    <a:pt x="30259" y="9992"/>
                  </a:cubicBezTo>
                  <a:lnTo>
                    <a:pt x="30252" y="9992"/>
                  </a:lnTo>
                  <a:cubicBezTo>
                    <a:pt x="30044" y="10077"/>
                    <a:pt x="29807" y="10215"/>
                    <a:pt x="29645" y="10284"/>
                  </a:cubicBezTo>
                  <a:cubicBezTo>
                    <a:pt x="29530" y="10361"/>
                    <a:pt x="29431" y="10445"/>
                    <a:pt x="29338" y="10545"/>
                  </a:cubicBezTo>
                  <a:lnTo>
                    <a:pt x="27735" y="10215"/>
                  </a:lnTo>
                  <a:lnTo>
                    <a:pt x="27665" y="10222"/>
                  </a:lnTo>
                  <a:cubicBezTo>
                    <a:pt x="27489" y="10046"/>
                    <a:pt x="27059" y="9532"/>
                    <a:pt x="26852" y="9532"/>
                  </a:cubicBezTo>
                  <a:cubicBezTo>
                    <a:pt x="26668" y="9532"/>
                    <a:pt x="26110" y="9389"/>
                    <a:pt x="25768" y="9389"/>
                  </a:cubicBezTo>
                  <a:cubicBezTo>
                    <a:pt x="25669" y="9389"/>
                    <a:pt x="25588" y="9401"/>
                    <a:pt x="25540" y="9432"/>
                  </a:cubicBezTo>
                  <a:cubicBezTo>
                    <a:pt x="25386" y="9525"/>
                    <a:pt x="25003" y="9606"/>
                    <a:pt x="24756" y="9606"/>
                  </a:cubicBezTo>
                  <a:cubicBezTo>
                    <a:pt x="24657" y="9606"/>
                    <a:pt x="24581" y="9593"/>
                    <a:pt x="24550" y="9562"/>
                  </a:cubicBezTo>
                  <a:cubicBezTo>
                    <a:pt x="24442" y="9455"/>
                    <a:pt x="23959" y="9025"/>
                    <a:pt x="23851" y="8948"/>
                  </a:cubicBezTo>
                  <a:cubicBezTo>
                    <a:pt x="23744" y="8864"/>
                    <a:pt x="23314" y="8488"/>
                    <a:pt x="23207" y="8411"/>
                  </a:cubicBezTo>
                  <a:cubicBezTo>
                    <a:pt x="23103" y="8330"/>
                    <a:pt x="22277" y="7926"/>
                    <a:pt x="21833" y="7926"/>
                  </a:cubicBezTo>
                  <a:cubicBezTo>
                    <a:pt x="21817" y="7926"/>
                    <a:pt x="21802" y="7927"/>
                    <a:pt x="21787" y="7928"/>
                  </a:cubicBezTo>
                  <a:cubicBezTo>
                    <a:pt x="21769" y="7929"/>
                    <a:pt x="21750" y="7930"/>
                    <a:pt x="21729" y="7930"/>
                  </a:cubicBezTo>
                  <a:cubicBezTo>
                    <a:pt x="21275" y="7930"/>
                    <a:pt x="20189" y="7634"/>
                    <a:pt x="19896" y="7634"/>
                  </a:cubicBezTo>
                  <a:cubicBezTo>
                    <a:pt x="19883" y="7634"/>
                    <a:pt x="19871" y="7635"/>
                    <a:pt x="19861" y="7636"/>
                  </a:cubicBezTo>
                  <a:cubicBezTo>
                    <a:pt x="19615" y="7659"/>
                    <a:pt x="19186" y="8250"/>
                    <a:pt x="19132" y="8442"/>
                  </a:cubicBezTo>
                  <a:cubicBezTo>
                    <a:pt x="19082" y="8615"/>
                    <a:pt x="18728" y="9521"/>
                    <a:pt x="18374" y="9521"/>
                  </a:cubicBezTo>
                  <a:cubicBezTo>
                    <a:pt x="18351" y="9521"/>
                    <a:pt x="18327" y="9517"/>
                    <a:pt x="18303" y="9509"/>
                  </a:cubicBezTo>
                  <a:cubicBezTo>
                    <a:pt x="17927" y="9378"/>
                    <a:pt x="17313" y="9348"/>
                    <a:pt x="17175" y="9217"/>
                  </a:cubicBezTo>
                  <a:cubicBezTo>
                    <a:pt x="17050" y="9092"/>
                    <a:pt x="16483" y="8005"/>
                    <a:pt x="16152" y="8005"/>
                  </a:cubicBezTo>
                  <a:cubicBezTo>
                    <a:pt x="16137" y="8005"/>
                    <a:pt x="16122" y="8008"/>
                    <a:pt x="16108" y="8012"/>
                  </a:cubicBezTo>
                  <a:cubicBezTo>
                    <a:pt x="15786" y="8120"/>
                    <a:pt x="14366" y="8680"/>
                    <a:pt x="14259" y="8680"/>
                  </a:cubicBezTo>
                  <a:cubicBezTo>
                    <a:pt x="14151" y="8680"/>
                    <a:pt x="13560" y="8572"/>
                    <a:pt x="13261" y="8304"/>
                  </a:cubicBezTo>
                  <a:cubicBezTo>
                    <a:pt x="12970" y="8035"/>
                    <a:pt x="12402" y="7797"/>
                    <a:pt x="12271" y="7498"/>
                  </a:cubicBezTo>
                  <a:cubicBezTo>
                    <a:pt x="12151" y="7230"/>
                    <a:pt x="11597" y="7072"/>
                    <a:pt x="11383" y="7072"/>
                  </a:cubicBezTo>
                  <a:cubicBezTo>
                    <a:pt x="11364" y="7072"/>
                    <a:pt x="11348" y="7073"/>
                    <a:pt x="11335" y="7076"/>
                  </a:cubicBezTo>
                  <a:cubicBezTo>
                    <a:pt x="11254" y="7087"/>
                    <a:pt x="11080" y="7101"/>
                    <a:pt x="10898" y="7101"/>
                  </a:cubicBezTo>
                  <a:cubicBezTo>
                    <a:pt x="10717" y="7101"/>
                    <a:pt x="10529" y="7087"/>
                    <a:pt x="10422" y="7045"/>
                  </a:cubicBezTo>
                  <a:cubicBezTo>
                    <a:pt x="10207" y="6969"/>
                    <a:pt x="9432" y="6401"/>
                    <a:pt x="9347" y="6347"/>
                  </a:cubicBezTo>
                  <a:cubicBezTo>
                    <a:pt x="9274" y="6295"/>
                    <a:pt x="8825" y="5699"/>
                    <a:pt x="8294" y="5699"/>
                  </a:cubicBezTo>
                  <a:cubicBezTo>
                    <a:pt x="8272" y="5699"/>
                    <a:pt x="8249" y="5700"/>
                    <a:pt x="8227" y="5702"/>
                  </a:cubicBezTo>
                  <a:cubicBezTo>
                    <a:pt x="7713" y="5751"/>
                    <a:pt x="7073" y="5844"/>
                    <a:pt x="6854" y="5844"/>
                  </a:cubicBezTo>
                  <a:cubicBezTo>
                    <a:pt x="6831" y="5844"/>
                    <a:pt x="6813" y="5843"/>
                    <a:pt x="6800" y="5840"/>
                  </a:cubicBezTo>
                  <a:cubicBezTo>
                    <a:pt x="6669" y="5810"/>
                    <a:pt x="6293" y="5840"/>
                    <a:pt x="5840" y="5679"/>
                  </a:cubicBezTo>
                  <a:cubicBezTo>
                    <a:pt x="5539" y="5574"/>
                    <a:pt x="5366" y="5468"/>
                    <a:pt x="5146" y="5468"/>
                  </a:cubicBezTo>
                  <a:cubicBezTo>
                    <a:pt x="5031" y="5468"/>
                    <a:pt x="4902" y="5498"/>
                    <a:pt x="4735" y="5572"/>
                  </a:cubicBezTo>
                  <a:cubicBezTo>
                    <a:pt x="4367" y="5741"/>
                    <a:pt x="3983" y="5856"/>
                    <a:pt x="3584" y="5925"/>
                  </a:cubicBezTo>
                  <a:cubicBezTo>
                    <a:pt x="3579" y="5925"/>
                    <a:pt x="3573" y="5926"/>
                    <a:pt x="3567" y="5926"/>
                  </a:cubicBezTo>
                  <a:cubicBezTo>
                    <a:pt x="3335" y="5926"/>
                    <a:pt x="2300" y="5556"/>
                    <a:pt x="1977" y="5556"/>
                  </a:cubicBezTo>
                  <a:cubicBezTo>
                    <a:pt x="1940" y="5556"/>
                    <a:pt x="1912" y="5561"/>
                    <a:pt x="1896" y="5572"/>
                  </a:cubicBezTo>
                  <a:cubicBezTo>
                    <a:pt x="1735" y="5679"/>
                    <a:pt x="0" y="7183"/>
                    <a:pt x="0" y="7183"/>
                  </a:cubicBezTo>
                  <a:lnTo>
                    <a:pt x="0" y="40888"/>
                  </a:lnTo>
                  <a:lnTo>
                    <a:pt x="88682" y="40888"/>
                  </a:lnTo>
                  <a:lnTo>
                    <a:pt x="88682" y="5441"/>
                  </a:lnTo>
                  <a:cubicBezTo>
                    <a:pt x="88682" y="5441"/>
                    <a:pt x="86833" y="4666"/>
                    <a:pt x="86695" y="4666"/>
                  </a:cubicBezTo>
                  <a:cubicBezTo>
                    <a:pt x="86564" y="4666"/>
                    <a:pt x="86403" y="4290"/>
                    <a:pt x="86242" y="4052"/>
                  </a:cubicBezTo>
                  <a:cubicBezTo>
                    <a:pt x="85943" y="3669"/>
                    <a:pt x="85620" y="3308"/>
                    <a:pt x="85275" y="2978"/>
                  </a:cubicBezTo>
                  <a:cubicBezTo>
                    <a:pt x="85168" y="2894"/>
                    <a:pt x="84577" y="2786"/>
                    <a:pt x="84500" y="2709"/>
                  </a:cubicBezTo>
                  <a:cubicBezTo>
                    <a:pt x="84423" y="2633"/>
                    <a:pt x="83188" y="2203"/>
                    <a:pt x="83103" y="2149"/>
                  </a:cubicBezTo>
                  <a:cubicBezTo>
                    <a:pt x="83028" y="2096"/>
                    <a:pt x="82580" y="1151"/>
                    <a:pt x="82471" y="1151"/>
                  </a:cubicBezTo>
                  <a:cubicBezTo>
                    <a:pt x="82470" y="1151"/>
                    <a:pt x="82468" y="1151"/>
                    <a:pt x="82466" y="1152"/>
                  </a:cubicBezTo>
                  <a:cubicBezTo>
                    <a:pt x="82464" y="1152"/>
                    <a:pt x="82461" y="1153"/>
                    <a:pt x="82458" y="1153"/>
                  </a:cubicBezTo>
                  <a:cubicBezTo>
                    <a:pt x="82339" y="1153"/>
                    <a:pt x="81952" y="591"/>
                    <a:pt x="81952" y="591"/>
                  </a:cubicBezTo>
                  <a:cubicBezTo>
                    <a:pt x="81952" y="591"/>
                    <a:pt x="80556" y="0"/>
                    <a:pt x="80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9" name="Google Shape;2239;p48"/>
          <p:cNvSpPr/>
          <p:nvPr/>
        </p:nvSpPr>
        <p:spPr>
          <a:xfrm rot="798717">
            <a:off x="2777926" y="1206039"/>
            <a:ext cx="844836" cy="406531"/>
          </a:xfrm>
          <a:custGeom>
            <a:avLst/>
            <a:gdLst/>
            <a:ahLst/>
            <a:cxnLst/>
            <a:rect l="l" t="t" r="r" b="b"/>
            <a:pathLst>
              <a:path w="19570" h="9417" extrusionOk="0">
                <a:moveTo>
                  <a:pt x="18173" y="0"/>
                </a:moveTo>
                <a:lnTo>
                  <a:pt x="146" y="4574"/>
                </a:lnTo>
                <a:lnTo>
                  <a:pt x="85" y="4674"/>
                </a:lnTo>
                <a:lnTo>
                  <a:pt x="1" y="4827"/>
                </a:lnTo>
                <a:lnTo>
                  <a:pt x="1" y="4835"/>
                </a:lnTo>
                <a:lnTo>
                  <a:pt x="146" y="4927"/>
                </a:lnTo>
                <a:lnTo>
                  <a:pt x="292" y="5019"/>
                </a:lnTo>
                <a:lnTo>
                  <a:pt x="208" y="5173"/>
                </a:lnTo>
                <a:lnTo>
                  <a:pt x="123" y="5318"/>
                </a:lnTo>
                <a:lnTo>
                  <a:pt x="123" y="5326"/>
                </a:lnTo>
                <a:lnTo>
                  <a:pt x="123" y="5334"/>
                </a:lnTo>
                <a:lnTo>
                  <a:pt x="269" y="5418"/>
                </a:lnTo>
                <a:lnTo>
                  <a:pt x="415" y="5510"/>
                </a:lnTo>
                <a:lnTo>
                  <a:pt x="331" y="5664"/>
                </a:lnTo>
                <a:lnTo>
                  <a:pt x="246" y="5817"/>
                </a:lnTo>
                <a:lnTo>
                  <a:pt x="246" y="5825"/>
                </a:lnTo>
                <a:lnTo>
                  <a:pt x="392" y="5917"/>
                </a:lnTo>
                <a:lnTo>
                  <a:pt x="538" y="6001"/>
                </a:lnTo>
                <a:lnTo>
                  <a:pt x="453" y="6155"/>
                </a:lnTo>
                <a:lnTo>
                  <a:pt x="369" y="6308"/>
                </a:lnTo>
                <a:lnTo>
                  <a:pt x="369" y="6316"/>
                </a:lnTo>
                <a:lnTo>
                  <a:pt x="515" y="6408"/>
                </a:lnTo>
                <a:lnTo>
                  <a:pt x="661" y="6500"/>
                </a:lnTo>
                <a:lnTo>
                  <a:pt x="576" y="6646"/>
                </a:lnTo>
                <a:lnTo>
                  <a:pt x="492" y="6800"/>
                </a:lnTo>
                <a:lnTo>
                  <a:pt x="492" y="6807"/>
                </a:lnTo>
                <a:lnTo>
                  <a:pt x="638" y="6899"/>
                </a:lnTo>
                <a:lnTo>
                  <a:pt x="783" y="6991"/>
                </a:lnTo>
                <a:lnTo>
                  <a:pt x="699" y="7145"/>
                </a:lnTo>
                <a:lnTo>
                  <a:pt x="615" y="7291"/>
                </a:lnTo>
                <a:lnTo>
                  <a:pt x="615" y="7306"/>
                </a:lnTo>
                <a:lnTo>
                  <a:pt x="760" y="7391"/>
                </a:lnTo>
                <a:lnTo>
                  <a:pt x="906" y="7483"/>
                </a:lnTo>
                <a:lnTo>
                  <a:pt x="822" y="7636"/>
                </a:lnTo>
                <a:lnTo>
                  <a:pt x="737" y="7790"/>
                </a:lnTo>
                <a:lnTo>
                  <a:pt x="737" y="7797"/>
                </a:lnTo>
                <a:lnTo>
                  <a:pt x="883" y="7889"/>
                </a:lnTo>
                <a:lnTo>
                  <a:pt x="1029" y="7974"/>
                </a:lnTo>
                <a:lnTo>
                  <a:pt x="945" y="8127"/>
                </a:lnTo>
                <a:lnTo>
                  <a:pt x="860" y="8281"/>
                </a:lnTo>
                <a:lnTo>
                  <a:pt x="860" y="8288"/>
                </a:lnTo>
                <a:lnTo>
                  <a:pt x="1006" y="8380"/>
                </a:lnTo>
                <a:lnTo>
                  <a:pt x="1152" y="8473"/>
                </a:lnTo>
                <a:lnTo>
                  <a:pt x="1067" y="8618"/>
                </a:lnTo>
                <a:lnTo>
                  <a:pt x="983" y="8772"/>
                </a:lnTo>
                <a:lnTo>
                  <a:pt x="983" y="8780"/>
                </a:lnTo>
                <a:lnTo>
                  <a:pt x="1129" y="8872"/>
                </a:lnTo>
                <a:lnTo>
                  <a:pt x="1275" y="8964"/>
                </a:lnTo>
                <a:lnTo>
                  <a:pt x="1190" y="9117"/>
                </a:lnTo>
                <a:lnTo>
                  <a:pt x="1106" y="9263"/>
                </a:lnTo>
                <a:lnTo>
                  <a:pt x="1106" y="9278"/>
                </a:lnTo>
                <a:lnTo>
                  <a:pt x="1251" y="9363"/>
                </a:lnTo>
                <a:lnTo>
                  <a:pt x="1336" y="9416"/>
                </a:lnTo>
                <a:lnTo>
                  <a:pt x="1466" y="9386"/>
                </a:lnTo>
                <a:lnTo>
                  <a:pt x="19455" y="4835"/>
                </a:lnTo>
                <a:lnTo>
                  <a:pt x="19485" y="4774"/>
                </a:lnTo>
                <a:lnTo>
                  <a:pt x="19570" y="4620"/>
                </a:lnTo>
                <a:lnTo>
                  <a:pt x="19570" y="4612"/>
                </a:lnTo>
                <a:lnTo>
                  <a:pt x="19424" y="4520"/>
                </a:lnTo>
                <a:lnTo>
                  <a:pt x="19278" y="4436"/>
                </a:lnTo>
                <a:lnTo>
                  <a:pt x="19362" y="4282"/>
                </a:lnTo>
                <a:lnTo>
                  <a:pt x="19447" y="4129"/>
                </a:lnTo>
                <a:lnTo>
                  <a:pt x="19447" y="4121"/>
                </a:lnTo>
                <a:lnTo>
                  <a:pt x="19301" y="4029"/>
                </a:lnTo>
                <a:lnTo>
                  <a:pt x="19155" y="3937"/>
                </a:lnTo>
                <a:lnTo>
                  <a:pt x="19240" y="3791"/>
                </a:lnTo>
                <a:lnTo>
                  <a:pt x="19324" y="3638"/>
                </a:lnTo>
                <a:lnTo>
                  <a:pt x="19324" y="3630"/>
                </a:lnTo>
                <a:lnTo>
                  <a:pt x="19178" y="3538"/>
                </a:lnTo>
                <a:lnTo>
                  <a:pt x="19032" y="3446"/>
                </a:lnTo>
                <a:lnTo>
                  <a:pt x="19117" y="3293"/>
                </a:lnTo>
                <a:lnTo>
                  <a:pt x="19201" y="3147"/>
                </a:lnTo>
                <a:lnTo>
                  <a:pt x="19201" y="3131"/>
                </a:lnTo>
                <a:lnTo>
                  <a:pt x="19055" y="3047"/>
                </a:lnTo>
                <a:lnTo>
                  <a:pt x="18910" y="2955"/>
                </a:lnTo>
                <a:lnTo>
                  <a:pt x="18994" y="2801"/>
                </a:lnTo>
                <a:lnTo>
                  <a:pt x="19078" y="2648"/>
                </a:lnTo>
                <a:lnTo>
                  <a:pt x="19078" y="2640"/>
                </a:lnTo>
                <a:lnTo>
                  <a:pt x="18933" y="2548"/>
                </a:lnTo>
                <a:lnTo>
                  <a:pt x="18787" y="2464"/>
                </a:lnTo>
                <a:lnTo>
                  <a:pt x="18871" y="2310"/>
                </a:lnTo>
                <a:lnTo>
                  <a:pt x="18956" y="2157"/>
                </a:lnTo>
                <a:lnTo>
                  <a:pt x="18956" y="2149"/>
                </a:lnTo>
                <a:lnTo>
                  <a:pt x="18810" y="2057"/>
                </a:lnTo>
                <a:lnTo>
                  <a:pt x="18664" y="1965"/>
                </a:lnTo>
                <a:lnTo>
                  <a:pt x="18749" y="1819"/>
                </a:lnTo>
                <a:lnTo>
                  <a:pt x="18833" y="1666"/>
                </a:lnTo>
                <a:lnTo>
                  <a:pt x="18833" y="1658"/>
                </a:lnTo>
                <a:lnTo>
                  <a:pt x="18687" y="1566"/>
                </a:lnTo>
                <a:lnTo>
                  <a:pt x="18541" y="1474"/>
                </a:lnTo>
                <a:lnTo>
                  <a:pt x="18626" y="1320"/>
                </a:lnTo>
                <a:lnTo>
                  <a:pt x="18710" y="1174"/>
                </a:lnTo>
                <a:lnTo>
                  <a:pt x="18710" y="1159"/>
                </a:lnTo>
                <a:lnTo>
                  <a:pt x="18564" y="1075"/>
                </a:lnTo>
                <a:lnTo>
                  <a:pt x="18419" y="983"/>
                </a:lnTo>
                <a:lnTo>
                  <a:pt x="18503" y="829"/>
                </a:lnTo>
                <a:lnTo>
                  <a:pt x="18587" y="676"/>
                </a:lnTo>
                <a:lnTo>
                  <a:pt x="18587" y="668"/>
                </a:lnTo>
                <a:lnTo>
                  <a:pt x="18442" y="576"/>
                </a:lnTo>
                <a:lnTo>
                  <a:pt x="18296" y="491"/>
                </a:lnTo>
                <a:lnTo>
                  <a:pt x="18380" y="338"/>
                </a:lnTo>
                <a:lnTo>
                  <a:pt x="18465" y="184"/>
                </a:lnTo>
                <a:lnTo>
                  <a:pt x="18465" y="177"/>
                </a:lnTo>
                <a:lnTo>
                  <a:pt x="18319" y="85"/>
                </a:lnTo>
                <a:lnTo>
                  <a:pt x="18173" y="0"/>
                </a:lnTo>
                <a:close/>
              </a:path>
            </a:pathLst>
          </a:custGeom>
          <a:solidFill>
            <a:srgbClr val="FFFFFF">
              <a:alpha val="589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0" name="Google Shape;2240;p48"/>
          <p:cNvGrpSpPr/>
          <p:nvPr/>
        </p:nvGrpSpPr>
        <p:grpSpPr>
          <a:xfrm rot="5244604">
            <a:off x="1423321" y="2155866"/>
            <a:ext cx="1588711" cy="465673"/>
            <a:chOff x="3487358" y="676213"/>
            <a:chExt cx="1574336" cy="461505"/>
          </a:xfrm>
        </p:grpSpPr>
        <p:sp>
          <p:nvSpPr>
            <p:cNvPr id="2241" name="Google Shape;2241;p48"/>
            <p:cNvSpPr/>
            <p:nvPr/>
          </p:nvSpPr>
          <p:spPr>
            <a:xfrm rot="-5083382">
              <a:off x="3703865" y="511524"/>
              <a:ext cx="390422" cy="790881"/>
            </a:xfrm>
            <a:custGeom>
              <a:avLst/>
              <a:gdLst/>
              <a:ahLst/>
              <a:cxnLst/>
              <a:rect l="l" t="t" r="r" b="b"/>
              <a:pathLst>
                <a:path w="6846" h="13868" extrusionOk="0">
                  <a:moveTo>
                    <a:pt x="4367" y="1681"/>
                  </a:moveTo>
                  <a:lnTo>
                    <a:pt x="4405" y="1919"/>
                  </a:lnTo>
                  <a:cubicBezTo>
                    <a:pt x="4428" y="2057"/>
                    <a:pt x="4452" y="2249"/>
                    <a:pt x="4475" y="2441"/>
                  </a:cubicBezTo>
                  <a:cubicBezTo>
                    <a:pt x="4498" y="2625"/>
                    <a:pt x="4513" y="2824"/>
                    <a:pt x="4513" y="2963"/>
                  </a:cubicBezTo>
                  <a:cubicBezTo>
                    <a:pt x="4513" y="3055"/>
                    <a:pt x="4513" y="3124"/>
                    <a:pt x="4521" y="3162"/>
                  </a:cubicBezTo>
                  <a:lnTo>
                    <a:pt x="4521" y="2963"/>
                  </a:lnTo>
                  <a:cubicBezTo>
                    <a:pt x="4521" y="2817"/>
                    <a:pt x="4513" y="2625"/>
                    <a:pt x="4490" y="2433"/>
                  </a:cubicBezTo>
                  <a:cubicBezTo>
                    <a:pt x="4482" y="2341"/>
                    <a:pt x="4475" y="2241"/>
                    <a:pt x="4459" y="2157"/>
                  </a:cubicBezTo>
                  <a:cubicBezTo>
                    <a:pt x="4452" y="2111"/>
                    <a:pt x="4452" y="2065"/>
                    <a:pt x="4444" y="2026"/>
                  </a:cubicBezTo>
                  <a:cubicBezTo>
                    <a:pt x="4428" y="1988"/>
                    <a:pt x="4428" y="1950"/>
                    <a:pt x="4421" y="1911"/>
                  </a:cubicBezTo>
                  <a:cubicBezTo>
                    <a:pt x="4405" y="1842"/>
                    <a:pt x="4390" y="1788"/>
                    <a:pt x="4382" y="1742"/>
                  </a:cubicBezTo>
                  <a:lnTo>
                    <a:pt x="4367" y="1681"/>
                  </a:lnTo>
                  <a:close/>
                  <a:moveTo>
                    <a:pt x="4298" y="1942"/>
                  </a:moveTo>
                  <a:lnTo>
                    <a:pt x="4298" y="1996"/>
                  </a:lnTo>
                  <a:cubicBezTo>
                    <a:pt x="4298" y="2034"/>
                    <a:pt x="4298" y="2080"/>
                    <a:pt x="4306" y="2141"/>
                  </a:cubicBezTo>
                  <a:cubicBezTo>
                    <a:pt x="4306" y="2172"/>
                    <a:pt x="4313" y="2211"/>
                    <a:pt x="4313" y="2241"/>
                  </a:cubicBezTo>
                  <a:cubicBezTo>
                    <a:pt x="4321" y="2272"/>
                    <a:pt x="4321" y="2310"/>
                    <a:pt x="4329" y="2349"/>
                  </a:cubicBezTo>
                  <a:cubicBezTo>
                    <a:pt x="4344" y="2425"/>
                    <a:pt x="4359" y="2502"/>
                    <a:pt x="4375" y="2587"/>
                  </a:cubicBezTo>
                  <a:cubicBezTo>
                    <a:pt x="4405" y="2748"/>
                    <a:pt x="4444" y="2901"/>
                    <a:pt x="4475" y="3024"/>
                  </a:cubicBezTo>
                  <a:cubicBezTo>
                    <a:pt x="4498" y="3085"/>
                    <a:pt x="4513" y="3139"/>
                    <a:pt x="4521" y="3170"/>
                  </a:cubicBezTo>
                  <a:lnTo>
                    <a:pt x="4521" y="3162"/>
                  </a:lnTo>
                  <a:cubicBezTo>
                    <a:pt x="4513" y="3124"/>
                    <a:pt x="4498" y="3078"/>
                    <a:pt x="4482" y="3024"/>
                  </a:cubicBezTo>
                  <a:cubicBezTo>
                    <a:pt x="4459" y="2901"/>
                    <a:pt x="4421" y="2748"/>
                    <a:pt x="4390" y="2587"/>
                  </a:cubicBezTo>
                  <a:cubicBezTo>
                    <a:pt x="4359" y="2425"/>
                    <a:pt x="4336" y="2264"/>
                    <a:pt x="4321" y="2141"/>
                  </a:cubicBezTo>
                  <a:cubicBezTo>
                    <a:pt x="4306" y="2019"/>
                    <a:pt x="4298" y="1942"/>
                    <a:pt x="4298" y="1942"/>
                  </a:cubicBezTo>
                  <a:close/>
                  <a:moveTo>
                    <a:pt x="4521" y="3177"/>
                  </a:moveTo>
                  <a:lnTo>
                    <a:pt x="4521" y="3185"/>
                  </a:lnTo>
                  <a:lnTo>
                    <a:pt x="4528" y="3200"/>
                  </a:lnTo>
                  <a:cubicBezTo>
                    <a:pt x="4528" y="3193"/>
                    <a:pt x="4528" y="3185"/>
                    <a:pt x="4521" y="3177"/>
                  </a:cubicBezTo>
                  <a:close/>
                  <a:moveTo>
                    <a:pt x="3753" y="2011"/>
                  </a:moveTo>
                  <a:cubicBezTo>
                    <a:pt x="3753" y="2011"/>
                    <a:pt x="3753" y="2034"/>
                    <a:pt x="3761" y="2072"/>
                  </a:cubicBezTo>
                  <a:cubicBezTo>
                    <a:pt x="3769" y="2095"/>
                    <a:pt x="3776" y="2118"/>
                    <a:pt x="3784" y="2141"/>
                  </a:cubicBezTo>
                  <a:cubicBezTo>
                    <a:pt x="3784" y="2172"/>
                    <a:pt x="3792" y="2203"/>
                    <a:pt x="3807" y="2234"/>
                  </a:cubicBezTo>
                  <a:cubicBezTo>
                    <a:pt x="3815" y="2264"/>
                    <a:pt x="3830" y="2295"/>
                    <a:pt x="3838" y="2333"/>
                  </a:cubicBezTo>
                  <a:cubicBezTo>
                    <a:pt x="3853" y="2372"/>
                    <a:pt x="3868" y="2410"/>
                    <a:pt x="3884" y="2448"/>
                  </a:cubicBezTo>
                  <a:cubicBezTo>
                    <a:pt x="3899" y="2487"/>
                    <a:pt x="3922" y="2525"/>
                    <a:pt x="3945" y="2564"/>
                  </a:cubicBezTo>
                  <a:cubicBezTo>
                    <a:pt x="3960" y="2610"/>
                    <a:pt x="3983" y="2648"/>
                    <a:pt x="4006" y="2686"/>
                  </a:cubicBezTo>
                  <a:cubicBezTo>
                    <a:pt x="4052" y="2763"/>
                    <a:pt x="4098" y="2840"/>
                    <a:pt x="4152" y="2909"/>
                  </a:cubicBezTo>
                  <a:cubicBezTo>
                    <a:pt x="4175" y="2940"/>
                    <a:pt x="4198" y="2978"/>
                    <a:pt x="4229" y="3001"/>
                  </a:cubicBezTo>
                  <a:cubicBezTo>
                    <a:pt x="4252" y="3032"/>
                    <a:pt x="4275" y="3062"/>
                    <a:pt x="4298" y="3085"/>
                  </a:cubicBezTo>
                  <a:cubicBezTo>
                    <a:pt x="4344" y="3139"/>
                    <a:pt x="4382" y="3185"/>
                    <a:pt x="4405" y="3208"/>
                  </a:cubicBezTo>
                  <a:lnTo>
                    <a:pt x="4444" y="3239"/>
                  </a:lnTo>
                  <a:lnTo>
                    <a:pt x="4444" y="3239"/>
                  </a:lnTo>
                  <a:lnTo>
                    <a:pt x="4405" y="3200"/>
                  </a:lnTo>
                  <a:cubicBezTo>
                    <a:pt x="4382" y="3177"/>
                    <a:pt x="4344" y="3131"/>
                    <a:pt x="4298" y="3078"/>
                  </a:cubicBezTo>
                  <a:cubicBezTo>
                    <a:pt x="4275" y="3055"/>
                    <a:pt x="4252" y="3024"/>
                    <a:pt x="4229" y="2993"/>
                  </a:cubicBezTo>
                  <a:cubicBezTo>
                    <a:pt x="4206" y="2963"/>
                    <a:pt x="4183" y="2932"/>
                    <a:pt x="4160" y="2901"/>
                  </a:cubicBezTo>
                  <a:cubicBezTo>
                    <a:pt x="4114" y="2832"/>
                    <a:pt x="4060" y="2755"/>
                    <a:pt x="4022" y="2679"/>
                  </a:cubicBezTo>
                  <a:cubicBezTo>
                    <a:pt x="3976" y="2602"/>
                    <a:pt x="3937" y="2517"/>
                    <a:pt x="3907" y="2441"/>
                  </a:cubicBezTo>
                  <a:cubicBezTo>
                    <a:pt x="3868" y="2364"/>
                    <a:pt x="3845" y="2287"/>
                    <a:pt x="3822" y="2226"/>
                  </a:cubicBezTo>
                  <a:cubicBezTo>
                    <a:pt x="3799" y="2164"/>
                    <a:pt x="3784" y="2111"/>
                    <a:pt x="3769" y="2072"/>
                  </a:cubicBezTo>
                  <a:lnTo>
                    <a:pt x="3753" y="2011"/>
                  </a:lnTo>
                  <a:close/>
                  <a:moveTo>
                    <a:pt x="6769" y="645"/>
                  </a:moveTo>
                  <a:cubicBezTo>
                    <a:pt x="6761" y="691"/>
                    <a:pt x="6754" y="729"/>
                    <a:pt x="6754" y="775"/>
                  </a:cubicBezTo>
                  <a:lnTo>
                    <a:pt x="6754" y="783"/>
                  </a:lnTo>
                  <a:cubicBezTo>
                    <a:pt x="6654" y="1428"/>
                    <a:pt x="6493" y="2517"/>
                    <a:pt x="5265" y="3239"/>
                  </a:cubicBezTo>
                  <a:cubicBezTo>
                    <a:pt x="5265" y="3231"/>
                    <a:pt x="5257" y="3216"/>
                    <a:pt x="5257" y="3193"/>
                  </a:cubicBezTo>
                  <a:lnTo>
                    <a:pt x="5257" y="3185"/>
                  </a:lnTo>
                  <a:lnTo>
                    <a:pt x="5257" y="3124"/>
                  </a:lnTo>
                  <a:lnTo>
                    <a:pt x="5257" y="3070"/>
                  </a:lnTo>
                  <a:lnTo>
                    <a:pt x="5257" y="2986"/>
                  </a:lnTo>
                  <a:cubicBezTo>
                    <a:pt x="5257" y="2955"/>
                    <a:pt x="5257" y="2917"/>
                    <a:pt x="5265" y="2878"/>
                  </a:cubicBezTo>
                  <a:cubicBezTo>
                    <a:pt x="5273" y="2847"/>
                    <a:pt x="5273" y="2809"/>
                    <a:pt x="5280" y="2771"/>
                  </a:cubicBezTo>
                  <a:cubicBezTo>
                    <a:pt x="5296" y="2686"/>
                    <a:pt x="5311" y="2602"/>
                    <a:pt x="5334" y="2517"/>
                  </a:cubicBezTo>
                  <a:cubicBezTo>
                    <a:pt x="5372" y="2356"/>
                    <a:pt x="5426" y="2195"/>
                    <a:pt x="5464" y="2065"/>
                  </a:cubicBezTo>
                  <a:cubicBezTo>
                    <a:pt x="5503" y="1942"/>
                    <a:pt x="5526" y="1865"/>
                    <a:pt x="5526" y="1865"/>
                  </a:cubicBezTo>
                  <a:lnTo>
                    <a:pt x="5526" y="1865"/>
                  </a:lnTo>
                  <a:cubicBezTo>
                    <a:pt x="5526" y="1865"/>
                    <a:pt x="5487" y="1942"/>
                    <a:pt x="5449" y="2065"/>
                  </a:cubicBezTo>
                  <a:lnTo>
                    <a:pt x="5411" y="2157"/>
                  </a:lnTo>
                  <a:cubicBezTo>
                    <a:pt x="5403" y="2195"/>
                    <a:pt x="5388" y="2234"/>
                    <a:pt x="5380" y="2272"/>
                  </a:cubicBezTo>
                  <a:cubicBezTo>
                    <a:pt x="5357" y="2349"/>
                    <a:pt x="5334" y="2433"/>
                    <a:pt x="5319" y="2517"/>
                  </a:cubicBezTo>
                  <a:cubicBezTo>
                    <a:pt x="5296" y="2602"/>
                    <a:pt x="5280" y="2679"/>
                    <a:pt x="5265" y="2763"/>
                  </a:cubicBezTo>
                  <a:cubicBezTo>
                    <a:pt x="5265" y="2801"/>
                    <a:pt x="5257" y="2840"/>
                    <a:pt x="5257" y="2878"/>
                  </a:cubicBezTo>
                  <a:cubicBezTo>
                    <a:pt x="5250" y="2917"/>
                    <a:pt x="5250" y="2947"/>
                    <a:pt x="5250" y="2986"/>
                  </a:cubicBezTo>
                  <a:lnTo>
                    <a:pt x="5250" y="2886"/>
                  </a:lnTo>
                  <a:lnTo>
                    <a:pt x="5250" y="2748"/>
                  </a:lnTo>
                  <a:cubicBezTo>
                    <a:pt x="5257" y="2656"/>
                    <a:pt x="5265" y="2556"/>
                    <a:pt x="5280" y="2464"/>
                  </a:cubicBezTo>
                  <a:cubicBezTo>
                    <a:pt x="5296" y="2364"/>
                    <a:pt x="5311" y="2272"/>
                    <a:pt x="5334" y="2172"/>
                  </a:cubicBezTo>
                  <a:cubicBezTo>
                    <a:pt x="5357" y="2080"/>
                    <a:pt x="5380" y="2003"/>
                    <a:pt x="5403" y="1927"/>
                  </a:cubicBezTo>
                  <a:cubicBezTo>
                    <a:pt x="5426" y="1858"/>
                    <a:pt x="5441" y="1804"/>
                    <a:pt x="5457" y="1758"/>
                  </a:cubicBezTo>
                  <a:cubicBezTo>
                    <a:pt x="5472" y="1719"/>
                    <a:pt x="5480" y="1696"/>
                    <a:pt x="5480" y="1696"/>
                  </a:cubicBezTo>
                  <a:lnTo>
                    <a:pt x="5480" y="1696"/>
                  </a:lnTo>
                  <a:lnTo>
                    <a:pt x="5449" y="1758"/>
                  </a:lnTo>
                  <a:cubicBezTo>
                    <a:pt x="5441" y="1781"/>
                    <a:pt x="5434" y="1804"/>
                    <a:pt x="5418" y="1834"/>
                  </a:cubicBezTo>
                  <a:cubicBezTo>
                    <a:pt x="5411" y="1858"/>
                    <a:pt x="5395" y="1888"/>
                    <a:pt x="5388" y="1927"/>
                  </a:cubicBezTo>
                  <a:cubicBezTo>
                    <a:pt x="5372" y="1965"/>
                    <a:pt x="5365" y="2003"/>
                    <a:pt x="5349" y="2042"/>
                  </a:cubicBezTo>
                  <a:cubicBezTo>
                    <a:pt x="5334" y="2080"/>
                    <a:pt x="5326" y="2126"/>
                    <a:pt x="5311" y="2172"/>
                  </a:cubicBezTo>
                  <a:cubicBezTo>
                    <a:pt x="5303" y="2218"/>
                    <a:pt x="5296" y="2264"/>
                    <a:pt x="5288" y="2310"/>
                  </a:cubicBezTo>
                  <a:cubicBezTo>
                    <a:pt x="5280" y="2356"/>
                    <a:pt x="5273" y="2410"/>
                    <a:pt x="5265" y="2456"/>
                  </a:cubicBezTo>
                  <a:cubicBezTo>
                    <a:pt x="5250" y="2556"/>
                    <a:pt x="5242" y="2656"/>
                    <a:pt x="5234" y="2748"/>
                  </a:cubicBezTo>
                  <a:lnTo>
                    <a:pt x="5234" y="2878"/>
                  </a:lnTo>
                  <a:lnTo>
                    <a:pt x="5234" y="3001"/>
                  </a:lnTo>
                  <a:cubicBezTo>
                    <a:pt x="5234" y="3055"/>
                    <a:pt x="5234" y="3093"/>
                    <a:pt x="5242" y="3139"/>
                  </a:cubicBezTo>
                  <a:lnTo>
                    <a:pt x="5242" y="3147"/>
                  </a:lnTo>
                  <a:cubicBezTo>
                    <a:pt x="5188" y="2801"/>
                    <a:pt x="5088" y="1804"/>
                    <a:pt x="5787" y="1274"/>
                  </a:cubicBezTo>
                  <a:cubicBezTo>
                    <a:pt x="5933" y="1175"/>
                    <a:pt x="6071" y="1098"/>
                    <a:pt x="6194" y="1029"/>
                  </a:cubicBezTo>
                  <a:cubicBezTo>
                    <a:pt x="6393" y="921"/>
                    <a:pt x="6593" y="791"/>
                    <a:pt x="6769" y="645"/>
                  </a:cubicBezTo>
                  <a:close/>
                  <a:moveTo>
                    <a:pt x="3907" y="169"/>
                  </a:moveTo>
                  <a:cubicBezTo>
                    <a:pt x="3937" y="261"/>
                    <a:pt x="3983" y="346"/>
                    <a:pt x="4029" y="430"/>
                  </a:cubicBezTo>
                  <a:cubicBezTo>
                    <a:pt x="4098" y="576"/>
                    <a:pt x="4214" y="798"/>
                    <a:pt x="4382" y="1175"/>
                  </a:cubicBezTo>
                  <a:cubicBezTo>
                    <a:pt x="4689" y="1842"/>
                    <a:pt x="4574" y="2855"/>
                    <a:pt x="4528" y="3200"/>
                  </a:cubicBezTo>
                  <a:cubicBezTo>
                    <a:pt x="4528" y="3224"/>
                    <a:pt x="4521" y="3247"/>
                    <a:pt x="4513" y="3262"/>
                  </a:cubicBezTo>
                  <a:lnTo>
                    <a:pt x="4490" y="3208"/>
                  </a:lnTo>
                  <a:cubicBezTo>
                    <a:pt x="4467" y="3154"/>
                    <a:pt x="4436" y="3070"/>
                    <a:pt x="4398" y="2970"/>
                  </a:cubicBezTo>
                  <a:cubicBezTo>
                    <a:pt x="4382" y="2917"/>
                    <a:pt x="4359" y="2863"/>
                    <a:pt x="4336" y="2801"/>
                  </a:cubicBezTo>
                  <a:cubicBezTo>
                    <a:pt x="4321" y="2748"/>
                    <a:pt x="4298" y="2679"/>
                    <a:pt x="4283" y="2617"/>
                  </a:cubicBezTo>
                  <a:cubicBezTo>
                    <a:pt x="4244" y="2487"/>
                    <a:pt x="4206" y="2349"/>
                    <a:pt x="4168" y="2211"/>
                  </a:cubicBezTo>
                  <a:cubicBezTo>
                    <a:pt x="4137" y="2072"/>
                    <a:pt x="4114" y="1927"/>
                    <a:pt x="4091" y="1796"/>
                  </a:cubicBezTo>
                  <a:cubicBezTo>
                    <a:pt x="4068" y="1666"/>
                    <a:pt x="4045" y="1543"/>
                    <a:pt x="4029" y="1435"/>
                  </a:cubicBezTo>
                  <a:cubicBezTo>
                    <a:pt x="4022" y="1382"/>
                    <a:pt x="4014" y="1336"/>
                    <a:pt x="4006" y="1290"/>
                  </a:cubicBezTo>
                  <a:cubicBezTo>
                    <a:pt x="4006" y="1251"/>
                    <a:pt x="3999" y="1213"/>
                    <a:pt x="3991" y="1182"/>
                  </a:cubicBezTo>
                  <a:lnTo>
                    <a:pt x="3983" y="1082"/>
                  </a:lnTo>
                  <a:lnTo>
                    <a:pt x="3976" y="1082"/>
                  </a:lnTo>
                  <a:lnTo>
                    <a:pt x="3976" y="1182"/>
                  </a:lnTo>
                  <a:lnTo>
                    <a:pt x="3976" y="1290"/>
                  </a:lnTo>
                  <a:cubicBezTo>
                    <a:pt x="3976" y="1336"/>
                    <a:pt x="3976" y="1389"/>
                    <a:pt x="3983" y="1443"/>
                  </a:cubicBezTo>
                  <a:cubicBezTo>
                    <a:pt x="3999" y="1489"/>
                    <a:pt x="3999" y="1551"/>
                    <a:pt x="4006" y="1612"/>
                  </a:cubicBezTo>
                  <a:cubicBezTo>
                    <a:pt x="4014" y="1673"/>
                    <a:pt x="4029" y="1735"/>
                    <a:pt x="4037" y="1804"/>
                  </a:cubicBezTo>
                  <a:cubicBezTo>
                    <a:pt x="4045" y="1873"/>
                    <a:pt x="4060" y="1942"/>
                    <a:pt x="4075" y="2011"/>
                  </a:cubicBezTo>
                  <a:cubicBezTo>
                    <a:pt x="4098" y="2080"/>
                    <a:pt x="4114" y="2149"/>
                    <a:pt x="4129" y="2218"/>
                  </a:cubicBezTo>
                  <a:cubicBezTo>
                    <a:pt x="4168" y="2356"/>
                    <a:pt x="4206" y="2494"/>
                    <a:pt x="4252" y="2625"/>
                  </a:cubicBezTo>
                  <a:cubicBezTo>
                    <a:pt x="4275" y="2686"/>
                    <a:pt x="4290" y="2748"/>
                    <a:pt x="4313" y="2809"/>
                  </a:cubicBezTo>
                  <a:cubicBezTo>
                    <a:pt x="4336" y="2863"/>
                    <a:pt x="4359" y="2924"/>
                    <a:pt x="4375" y="2970"/>
                  </a:cubicBezTo>
                  <a:cubicBezTo>
                    <a:pt x="4413" y="3070"/>
                    <a:pt x="4452" y="3154"/>
                    <a:pt x="4475" y="3208"/>
                  </a:cubicBezTo>
                  <a:lnTo>
                    <a:pt x="4505" y="3270"/>
                  </a:lnTo>
                  <a:lnTo>
                    <a:pt x="4505" y="3277"/>
                  </a:lnTo>
                  <a:lnTo>
                    <a:pt x="4452" y="3247"/>
                  </a:lnTo>
                  <a:lnTo>
                    <a:pt x="4444" y="3239"/>
                  </a:lnTo>
                  <a:cubicBezTo>
                    <a:pt x="3078" y="2418"/>
                    <a:pt x="3692" y="752"/>
                    <a:pt x="3899" y="192"/>
                  </a:cubicBezTo>
                  <a:lnTo>
                    <a:pt x="3907" y="169"/>
                  </a:lnTo>
                  <a:close/>
                  <a:moveTo>
                    <a:pt x="5250" y="5035"/>
                  </a:moveTo>
                  <a:cubicBezTo>
                    <a:pt x="5250" y="5035"/>
                    <a:pt x="5173" y="5081"/>
                    <a:pt x="5058" y="5142"/>
                  </a:cubicBezTo>
                  <a:cubicBezTo>
                    <a:pt x="4943" y="5211"/>
                    <a:pt x="4789" y="5296"/>
                    <a:pt x="4628" y="5372"/>
                  </a:cubicBezTo>
                  <a:cubicBezTo>
                    <a:pt x="4475" y="5441"/>
                    <a:pt x="4321" y="5503"/>
                    <a:pt x="4168" y="5556"/>
                  </a:cubicBezTo>
                  <a:cubicBezTo>
                    <a:pt x="4321" y="5510"/>
                    <a:pt x="4475" y="5449"/>
                    <a:pt x="4628" y="5388"/>
                  </a:cubicBezTo>
                  <a:cubicBezTo>
                    <a:pt x="4705" y="5349"/>
                    <a:pt x="4789" y="5311"/>
                    <a:pt x="4866" y="5273"/>
                  </a:cubicBezTo>
                  <a:cubicBezTo>
                    <a:pt x="4897" y="5249"/>
                    <a:pt x="4935" y="5234"/>
                    <a:pt x="4966" y="5211"/>
                  </a:cubicBezTo>
                  <a:cubicBezTo>
                    <a:pt x="5004" y="5196"/>
                    <a:pt x="5035" y="5173"/>
                    <a:pt x="5065" y="5157"/>
                  </a:cubicBezTo>
                  <a:cubicBezTo>
                    <a:pt x="5119" y="5127"/>
                    <a:pt x="5165" y="5096"/>
                    <a:pt x="5204" y="5073"/>
                  </a:cubicBezTo>
                  <a:lnTo>
                    <a:pt x="5250" y="5035"/>
                  </a:lnTo>
                  <a:close/>
                  <a:moveTo>
                    <a:pt x="4168" y="5556"/>
                  </a:moveTo>
                  <a:lnTo>
                    <a:pt x="4014" y="5602"/>
                  </a:lnTo>
                  <a:cubicBezTo>
                    <a:pt x="4052" y="5595"/>
                    <a:pt x="4106" y="5579"/>
                    <a:pt x="4168" y="5556"/>
                  </a:cubicBezTo>
                  <a:close/>
                  <a:moveTo>
                    <a:pt x="4014" y="5602"/>
                  </a:moveTo>
                  <a:lnTo>
                    <a:pt x="3985" y="5608"/>
                  </a:lnTo>
                  <a:lnTo>
                    <a:pt x="3985" y="5608"/>
                  </a:lnTo>
                  <a:cubicBezTo>
                    <a:pt x="3984" y="5609"/>
                    <a:pt x="3984" y="5610"/>
                    <a:pt x="3983" y="5610"/>
                  </a:cubicBezTo>
                  <a:lnTo>
                    <a:pt x="4014" y="5602"/>
                  </a:lnTo>
                  <a:close/>
                  <a:moveTo>
                    <a:pt x="5664" y="4958"/>
                  </a:moveTo>
                  <a:lnTo>
                    <a:pt x="5595" y="4989"/>
                  </a:lnTo>
                  <a:lnTo>
                    <a:pt x="5403" y="5088"/>
                  </a:lnTo>
                  <a:cubicBezTo>
                    <a:pt x="5319" y="5127"/>
                    <a:pt x="5227" y="5165"/>
                    <a:pt x="5127" y="5219"/>
                  </a:cubicBezTo>
                  <a:cubicBezTo>
                    <a:pt x="5019" y="5265"/>
                    <a:pt x="4912" y="5311"/>
                    <a:pt x="4805" y="5357"/>
                  </a:cubicBezTo>
                  <a:cubicBezTo>
                    <a:pt x="4697" y="5411"/>
                    <a:pt x="4582" y="5449"/>
                    <a:pt x="4482" y="5487"/>
                  </a:cubicBezTo>
                  <a:cubicBezTo>
                    <a:pt x="4375" y="5526"/>
                    <a:pt x="4275" y="5556"/>
                    <a:pt x="4191" y="5579"/>
                  </a:cubicBezTo>
                  <a:cubicBezTo>
                    <a:pt x="4111" y="5601"/>
                    <a:pt x="4045" y="5630"/>
                    <a:pt x="3993" y="5646"/>
                  </a:cubicBezTo>
                  <a:lnTo>
                    <a:pt x="3993" y="5646"/>
                  </a:lnTo>
                  <a:cubicBezTo>
                    <a:pt x="4045" y="5636"/>
                    <a:pt x="4115" y="5615"/>
                    <a:pt x="4191" y="5595"/>
                  </a:cubicBezTo>
                  <a:cubicBezTo>
                    <a:pt x="4359" y="5549"/>
                    <a:pt x="4590" y="5472"/>
                    <a:pt x="4812" y="5388"/>
                  </a:cubicBezTo>
                  <a:cubicBezTo>
                    <a:pt x="4927" y="5342"/>
                    <a:pt x="5035" y="5296"/>
                    <a:pt x="5135" y="5249"/>
                  </a:cubicBezTo>
                  <a:cubicBezTo>
                    <a:pt x="5188" y="5226"/>
                    <a:pt x="5234" y="5203"/>
                    <a:pt x="5280" y="5180"/>
                  </a:cubicBezTo>
                  <a:cubicBezTo>
                    <a:pt x="5334" y="5157"/>
                    <a:pt x="5372" y="5134"/>
                    <a:pt x="5411" y="5111"/>
                  </a:cubicBezTo>
                  <a:cubicBezTo>
                    <a:pt x="5449" y="5088"/>
                    <a:pt x="5488" y="5065"/>
                    <a:pt x="5518" y="5050"/>
                  </a:cubicBezTo>
                  <a:cubicBezTo>
                    <a:pt x="5549" y="5035"/>
                    <a:pt x="5572" y="5012"/>
                    <a:pt x="5595" y="4996"/>
                  </a:cubicBezTo>
                  <a:lnTo>
                    <a:pt x="5664" y="4958"/>
                  </a:lnTo>
                  <a:close/>
                  <a:moveTo>
                    <a:pt x="3993" y="5646"/>
                  </a:moveTo>
                  <a:cubicBezTo>
                    <a:pt x="3987" y="5647"/>
                    <a:pt x="3981" y="5648"/>
                    <a:pt x="3976" y="5649"/>
                  </a:cubicBezTo>
                  <a:lnTo>
                    <a:pt x="3957" y="5656"/>
                  </a:lnTo>
                  <a:lnTo>
                    <a:pt x="3957" y="5656"/>
                  </a:lnTo>
                  <a:lnTo>
                    <a:pt x="3983" y="5649"/>
                  </a:lnTo>
                  <a:cubicBezTo>
                    <a:pt x="3986" y="5648"/>
                    <a:pt x="3990" y="5647"/>
                    <a:pt x="3993" y="5646"/>
                  </a:cubicBezTo>
                  <a:close/>
                  <a:moveTo>
                    <a:pt x="3957" y="5656"/>
                  </a:moveTo>
                  <a:lnTo>
                    <a:pt x="3957" y="5656"/>
                  </a:lnTo>
                  <a:lnTo>
                    <a:pt x="3957" y="5656"/>
                  </a:lnTo>
                  <a:close/>
                  <a:moveTo>
                    <a:pt x="5411" y="5296"/>
                  </a:moveTo>
                  <a:lnTo>
                    <a:pt x="5349" y="5326"/>
                  </a:lnTo>
                  <a:cubicBezTo>
                    <a:pt x="5311" y="5349"/>
                    <a:pt x="5257" y="5372"/>
                    <a:pt x="5188" y="5403"/>
                  </a:cubicBezTo>
                  <a:cubicBezTo>
                    <a:pt x="5119" y="5434"/>
                    <a:pt x="5042" y="5464"/>
                    <a:pt x="4950" y="5495"/>
                  </a:cubicBezTo>
                  <a:cubicBezTo>
                    <a:pt x="4912" y="5510"/>
                    <a:pt x="4866" y="5526"/>
                    <a:pt x="4820" y="5541"/>
                  </a:cubicBezTo>
                  <a:cubicBezTo>
                    <a:pt x="4766" y="5556"/>
                    <a:pt x="4720" y="5572"/>
                    <a:pt x="4674" y="5587"/>
                  </a:cubicBezTo>
                  <a:cubicBezTo>
                    <a:pt x="4582" y="5610"/>
                    <a:pt x="4482" y="5626"/>
                    <a:pt x="4390" y="5641"/>
                  </a:cubicBezTo>
                  <a:cubicBezTo>
                    <a:pt x="4344" y="5649"/>
                    <a:pt x="4298" y="5656"/>
                    <a:pt x="4252" y="5656"/>
                  </a:cubicBezTo>
                  <a:cubicBezTo>
                    <a:pt x="4214" y="5664"/>
                    <a:pt x="4168" y="5664"/>
                    <a:pt x="4137" y="5672"/>
                  </a:cubicBezTo>
                  <a:cubicBezTo>
                    <a:pt x="4175" y="5672"/>
                    <a:pt x="4214" y="5672"/>
                    <a:pt x="4252" y="5664"/>
                  </a:cubicBezTo>
                  <a:cubicBezTo>
                    <a:pt x="4298" y="5656"/>
                    <a:pt x="4344" y="5656"/>
                    <a:pt x="4390" y="5649"/>
                  </a:cubicBezTo>
                  <a:cubicBezTo>
                    <a:pt x="4482" y="5641"/>
                    <a:pt x="4582" y="5618"/>
                    <a:pt x="4674" y="5595"/>
                  </a:cubicBezTo>
                  <a:cubicBezTo>
                    <a:pt x="4728" y="5587"/>
                    <a:pt x="4774" y="5572"/>
                    <a:pt x="4820" y="5556"/>
                  </a:cubicBezTo>
                  <a:cubicBezTo>
                    <a:pt x="4874" y="5549"/>
                    <a:pt x="4920" y="5533"/>
                    <a:pt x="4958" y="5518"/>
                  </a:cubicBezTo>
                  <a:cubicBezTo>
                    <a:pt x="5004" y="5503"/>
                    <a:pt x="5042" y="5487"/>
                    <a:pt x="5088" y="5464"/>
                  </a:cubicBezTo>
                  <a:cubicBezTo>
                    <a:pt x="5127" y="5449"/>
                    <a:pt x="5165" y="5434"/>
                    <a:pt x="5196" y="5418"/>
                  </a:cubicBezTo>
                  <a:cubicBezTo>
                    <a:pt x="5227" y="5403"/>
                    <a:pt x="5257" y="5388"/>
                    <a:pt x="5288" y="5372"/>
                  </a:cubicBezTo>
                  <a:lnTo>
                    <a:pt x="5357" y="5334"/>
                  </a:lnTo>
                  <a:lnTo>
                    <a:pt x="5411" y="5296"/>
                  </a:lnTo>
                  <a:close/>
                  <a:moveTo>
                    <a:pt x="5655" y="4527"/>
                  </a:moveTo>
                  <a:cubicBezTo>
                    <a:pt x="5749" y="4527"/>
                    <a:pt x="5842" y="4542"/>
                    <a:pt x="5933" y="4574"/>
                  </a:cubicBezTo>
                  <a:cubicBezTo>
                    <a:pt x="6140" y="4605"/>
                    <a:pt x="6355" y="4620"/>
                    <a:pt x="6562" y="4628"/>
                  </a:cubicBezTo>
                  <a:cubicBezTo>
                    <a:pt x="6355" y="4758"/>
                    <a:pt x="5733" y="5150"/>
                    <a:pt x="5649" y="5273"/>
                  </a:cubicBezTo>
                  <a:cubicBezTo>
                    <a:pt x="5576" y="5369"/>
                    <a:pt x="5242" y="5785"/>
                    <a:pt x="4583" y="5785"/>
                  </a:cubicBezTo>
                  <a:cubicBezTo>
                    <a:pt x="4404" y="5785"/>
                    <a:pt x="4203" y="5754"/>
                    <a:pt x="3976" y="5679"/>
                  </a:cubicBezTo>
                  <a:lnTo>
                    <a:pt x="4052" y="5679"/>
                  </a:lnTo>
                  <a:cubicBezTo>
                    <a:pt x="4083" y="5679"/>
                    <a:pt x="4129" y="5687"/>
                    <a:pt x="4183" y="5687"/>
                  </a:cubicBezTo>
                  <a:cubicBezTo>
                    <a:pt x="4273" y="5696"/>
                    <a:pt x="4363" y="5703"/>
                    <a:pt x="4455" y="5703"/>
                  </a:cubicBezTo>
                  <a:cubicBezTo>
                    <a:pt x="4512" y="5703"/>
                    <a:pt x="4569" y="5700"/>
                    <a:pt x="4628" y="5695"/>
                  </a:cubicBezTo>
                  <a:cubicBezTo>
                    <a:pt x="4705" y="5695"/>
                    <a:pt x="4789" y="5687"/>
                    <a:pt x="4866" y="5672"/>
                  </a:cubicBezTo>
                  <a:cubicBezTo>
                    <a:pt x="4904" y="5664"/>
                    <a:pt x="4935" y="5664"/>
                    <a:pt x="4973" y="5656"/>
                  </a:cubicBezTo>
                  <a:cubicBezTo>
                    <a:pt x="5004" y="5649"/>
                    <a:pt x="5035" y="5641"/>
                    <a:pt x="5065" y="5626"/>
                  </a:cubicBezTo>
                  <a:cubicBezTo>
                    <a:pt x="5111" y="5618"/>
                    <a:pt x="5158" y="5595"/>
                    <a:pt x="5204" y="5572"/>
                  </a:cubicBezTo>
                  <a:cubicBezTo>
                    <a:pt x="5219" y="5557"/>
                    <a:pt x="5234" y="5549"/>
                    <a:pt x="5249" y="5534"/>
                  </a:cubicBezTo>
                  <a:lnTo>
                    <a:pt x="5249" y="5534"/>
                  </a:lnTo>
                  <a:cubicBezTo>
                    <a:pt x="5234" y="5549"/>
                    <a:pt x="5219" y="5557"/>
                    <a:pt x="5196" y="5564"/>
                  </a:cubicBezTo>
                  <a:cubicBezTo>
                    <a:pt x="5158" y="5587"/>
                    <a:pt x="5111" y="5602"/>
                    <a:pt x="5065" y="5610"/>
                  </a:cubicBezTo>
                  <a:cubicBezTo>
                    <a:pt x="5035" y="5618"/>
                    <a:pt x="5004" y="5626"/>
                    <a:pt x="4966" y="5633"/>
                  </a:cubicBezTo>
                  <a:lnTo>
                    <a:pt x="4858" y="5656"/>
                  </a:lnTo>
                  <a:cubicBezTo>
                    <a:pt x="4781" y="5664"/>
                    <a:pt x="4705" y="5672"/>
                    <a:pt x="4620" y="5679"/>
                  </a:cubicBezTo>
                  <a:cubicBezTo>
                    <a:pt x="4547" y="5687"/>
                    <a:pt x="4475" y="5691"/>
                    <a:pt x="4402" y="5691"/>
                  </a:cubicBezTo>
                  <a:cubicBezTo>
                    <a:pt x="4329" y="5691"/>
                    <a:pt x="4256" y="5687"/>
                    <a:pt x="4183" y="5679"/>
                  </a:cubicBezTo>
                  <a:cubicBezTo>
                    <a:pt x="4145" y="5679"/>
                    <a:pt x="4114" y="5679"/>
                    <a:pt x="4091" y="5672"/>
                  </a:cubicBezTo>
                  <a:lnTo>
                    <a:pt x="4029" y="5672"/>
                  </a:lnTo>
                  <a:lnTo>
                    <a:pt x="3976" y="5664"/>
                  </a:lnTo>
                  <a:lnTo>
                    <a:pt x="3976" y="5664"/>
                  </a:lnTo>
                  <a:lnTo>
                    <a:pt x="4014" y="5672"/>
                  </a:lnTo>
                  <a:lnTo>
                    <a:pt x="3960" y="5672"/>
                  </a:lnTo>
                  <a:lnTo>
                    <a:pt x="3937" y="5664"/>
                  </a:lnTo>
                  <a:lnTo>
                    <a:pt x="3957" y="5656"/>
                  </a:lnTo>
                  <a:lnTo>
                    <a:pt x="3930" y="5664"/>
                  </a:lnTo>
                  <a:lnTo>
                    <a:pt x="3976" y="5610"/>
                  </a:lnTo>
                  <a:lnTo>
                    <a:pt x="3985" y="5608"/>
                  </a:lnTo>
                  <a:lnTo>
                    <a:pt x="3985" y="5608"/>
                  </a:lnTo>
                  <a:cubicBezTo>
                    <a:pt x="4197" y="5342"/>
                    <a:pt x="4954" y="4527"/>
                    <a:pt x="5655" y="4527"/>
                  </a:cubicBezTo>
                  <a:close/>
                  <a:moveTo>
                    <a:pt x="2679" y="4352"/>
                  </a:moveTo>
                  <a:lnTo>
                    <a:pt x="2679" y="4352"/>
                  </a:lnTo>
                  <a:cubicBezTo>
                    <a:pt x="2679" y="4352"/>
                    <a:pt x="2725" y="4474"/>
                    <a:pt x="2786" y="4651"/>
                  </a:cubicBezTo>
                  <a:cubicBezTo>
                    <a:pt x="2855" y="4827"/>
                    <a:pt x="2940" y="5065"/>
                    <a:pt x="3009" y="5303"/>
                  </a:cubicBezTo>
                  <a:cubicBezTo>
                    <a:pt x="3086" y="5549"/>
                    <a:pt x="3147" y="5771"/>
                    <a:pt x="3185" y="5956"/>
                  </a:cubicBezTo>
                  <a:cubicBezTo>
                    <a:pt x="3170" y="5909"/>
                    <a:pt x="3155" y="5856"/>
                    <a:pt x="3139" y="5810"/>
                  </a:cubicBezTo>
                  <a:cubicBezTo>
                    <a:pt x="3124" y="5764"/>
                    <a:pt x="3101" y="5702"/>
                    <a:pt x="3078" y="5641"/>
                  </a:cubicBezTo>
                  <a:cubicBezTo>
                    <a:pt x="3032" y="5526"/>
                    <a:pt x="2986" y="5403"/>
                    <a:pt x="2932" y="5288"/>
                  </a:cubicBezTo>
                  <a:cubicBezTo>
                    <a:pt x="2878" y="5165"/>
                    <a:pt x="2825" y="5042"/>
                    <a:pt x="2771" y="4935"/>
                  </a:cubicBezTo>
                  <a:cubicBezTo>
                    <a:pt x="2740" y="4881"/>
                    <a:pt x="2709" y="4827"/>
                    <a:pt x="2686" y="4774"/>
                  </a:cubicBezTo>
                  <a:cubicBezTo>
                    <a:pt x="2656" y="4728"/>
                    <a:pt x="2633" y="4682"/>
                    <a:pt x="2602" y="4636"/>
                  </a:cubicBezTo>
                  <a:cubicBezTo>
                    <a:pt x="2556" y="4551"/>
                    <a:pt x="2510" y="4482"/>
                    <a:pt x="2479" y="4436"/>
                  </a:cubicBezTo>
                  <a:lnTo>
                    <a:pt x="2426" y="4359"/>
                  </a:lnTo>
                  <a:lnTo>
                    <a:pt x="2472" y="4436"/>
                  </a:lnTo>
                  <a:cubicBezTo>
                    <a:pt x="2502" y="4490"/>
                    <a:pt x="2541" y="4559"/>
                    <a:pt x="2594" y="4643"/>
                  </a:cubicBezTo>
                  <a:cubicBezTo>
                    <a:pt x="2640" y="4735"/>
                    <a:pt x="2686" y="4835"/>
                    <a:pt x="2748" y="4943"/>
                  </a:cubicBezTo>
                  <a:cubicBezTo>
                    <a:pt x="2809" y="5050"/>
                    <a:pt x="2863" y="5173"/>
                    <a:pt x="2917" y="5288"/>
                  </a:cubicBezTo>
                  <a:cubicBezTo>
                    <a:pt x="2970" y="5411"/>
                    <a:pt x="3024" y="5533"/>
                    <a:pt x="3070" y="5649"/>
                  </a:cubicBezTo>
                  <a:cubicBezTo>
                    <a:pt x="3116" y="5764"/>
                    <a:pt x="3155" y="5871"/>
                    <a:pt x="3185" y="5963"/>
                  </a:cubicBezTo>
                  <a:cubicBezTo>
                    <a:pt x="3193" y="5986"/>
                    <a:pt x="3201" y="6009"/>
                    <a:pt x="3208" y="6032"/>
                  </a:cubicBezTo>
                  <a:cubicBezTo>
                    <a:pt x="3208" y="6017"/>
                    <a:pt x="3201" y="5994"/>
                    <a:pt x="3201" y="5971"/>
                  </a:cubicBezTo>
                  <a:cubicBezTo>
                    <a:pt x="3162" y="5787"/>
                    <a:pt x="3101" y="5541"/>
                    <a:pt x="3024" y="5303"/>
                  </a:cubicBezTo>
                  <a:cubicBezTo>
                    <a:pt x="2993" y="5180"/>
                    <a:pt x="2955" y="5058"/>
                    <a:pt x="2917" y="4950"/>
                  </a:cubicBezTo>
                  <a:cubicBezTo>
                    <a:pt x="2894" y="4889"/>
                    <a:pt x="2878" y="4835"/>
                    <a:pt x="2855" y="4789"/>
                  </a:cubicBezTo>
                  <a:cubicBezTo>
                    <a:pt x="2840" y="4735"/>
                    <a:pt x="2817" y="4689"/>
                    <a:pt x="2802" y="4643"/>
                  </a:cubicBezTo>
                  <a:cubicBezTo>
                    <a:pt x="2771" y="4559"/>
                    <a:pt x="2740" y="4482"/>
                    <a:pt x="2717" y="4428"/>
                  </a:cubicBezTo>
                  <a:cubicBezTo>
                    <a:pt x="2694" y="4382"/>
                    <a:pt x="2679" y="4352"/>
                    <a:pt x="2679" y="4352"/>
                  </a:cubicBezTo>
                  <a:close/>
                  <a:moveTo>
                    <a:pt x="3231" y="6122"/>
                  </a:moveTo>
                  <a:lnTo>
                    <a:pt x="3231" y="6122"/>
                  </a:lnTo>
                  <a:cubicBezTo>
                    <a:pt x="3231" y="6123"/>
                    <a:pt x="3231" y="6124"/>
                    <a:pt x="3231" y="6124"/>
                  </a:cubicBezTo>
                  <a:cubicBezTo>
                    <a:pt x="3231" y="6124"/>
                    <a:pt x="3231" y="6123"/>
                    <a:pt x="3231" y="6123"/>
                  </a:cubicBezTo>
                  <a:lnTo>
                    <a:pt x="3231" y="6123"/>
                  </a:lnTo>
                  <a:cubicBezTo>
                    <a:pt x="3231" y="6123"/>
                    <a:pt x="3231" y="6122"/>
                    <a:pt x="3231" y="6122"/>
                  </a:cubicBezTo>
                  <a:close/>
                  <a:moveTo>
                    <a:pt x="2940" y="3976"/>
                  </a:moveTo>
                  <a:cubicBezTo>
                    <a:pt x="2948" y="3991"/>
                    <a:pt x="2963" y="4014"/>
                    <a:pt x="2970" y="4045"/>
                  </a:cubicBezTo>
                  <a:cubicBezTo>
                    <a:pt x="2978" y="4068"/>
                    <a:pt x="2993" y="4106"/>
                    <a:pt x="3009" y="4152"/>
                  </a:cubicBezTo>
                  <a:cubicBezTo>
                    <a:pt x="3024" y="4190"/>
                    <a:pt x="3039" y="4244"/>
                    <a:pt x="3055" y="4290"/>
                  </a:cubicBezTo>
                  <a:cubicBezTo>
                    <a:pt x="3078" y="4398"/>
                    <a:pt x="3109" y="4528"/>
                    <a:pt x="3132" y="4659"/>
                  </a:cubicBezTo>
                  <a:cubicBezTo>
                    <a:pt x="3147" y="4797"/>
                    <a:pt x="3170" y="4943"/>
                    <a:pt x="3185" y="5088"/>
                  </a:cubicBezTo>
                  <a:cubicBezTo>
                    <a:pt x="3218" y="5533"/>
                    <a:pt x="3255" y="5978"/>
                    <a:pt x="3271" y="6164"/>
                  </a:cubicBezTo>
                  <a:lnTo>
                    <a:pt x="3271" y="6164"/>
                  </a:lnTo>
                  <a:cubicBezTo>
                    <a:pt x="3258" y="5971"/>
                    <a:pt x="3230" y="5528"/>
                    <a:pt x="3201" y="5088"/>
                  </a:cubicBezTo>
                  <a:cubicBezTo>
                    <a:pt x="3185" y="4935"/>
                    <a:pt x="3170" y="4797"/>
                    <a:pt x="3147" y="4659"/>
                  </a:cubicBezTo>
                  <a:cubicBezTo>
                    <a:pt x="3139" y="4590"/>
                    <a:pt x="3124" y="4520"/>
                    <a:pt x="3109" y="4467"/>
                  </a:cubicBezTo>
                  <a:cubicBezTo>
                    <a:pt x="3101" y="4405"/>
                    <a:pt x="3086" y="4344"/>
                    <a:pt x="3070" y="4290"/>
                  </a:cubicBezTo>
                  <a:cubicBezTo>
                    <a:pt x="3055" y="4236"/>
                    <a:pt x="3032" y="4190"/>
                    <a:pt x="3016" y="4144"/>
                  </a:cubicBezTo>
                  <a:cubicBezTo>
                    <a:pt x="3001" y="4106"/>
                    <a:pt x="2986" y="4068"/>
                    <a:pt x="2978" y="4037"/>
                  </a:cubicBezTo>
                  <a:cubicBezTo>
                    <a:pt x="2963" y="4014"/>
                    <a:pt x="2948" y="3991"/>
                    <a:pt x="2940" y="3976"/>
                  </a:cubicBezTo>
                  <a:close/>
                  <a:moveTo>
                    <a:pt x="1934" y="2533"/>
                  </a:moveTo>
                  <a:cubicBezTo>
                    <a:pt x="2986" y="3208"/>
                    <a:pt x="3285" y="4252"/>
                    <a:pt x="3354" y="5019"/>
                  </a:cubicBezTo>
                  <a:cubicBezTo>
                    <a:pt x="3385" y="5449"/>
                    <a:pt x="3362" y="5894"/>
                    <a:pt x="3285" y="6324"/>
                  </a:cubicBezTo>
                  <a:cubicBezTo>
                    <a:pt x="3285" y="6301"/>
                    <a:pt x="3285" y="6285"/>
                    <a:pt x="3277" y="6262"/>
                  </a:cubicBezTo>
                  <a:cubicBezTo>
                    <a:pt x="3277" y="6262"/>
                    <a:pt x="3276" y="6242"/>
                    <a:pt x="3274" y="6204"/>
                  </a:cubicBezTo>
                  <a:lnTo>
                    <a:pt x="3274" y="6204"/>
                  </a:lnTo>
                  <a:cubicBezTo>
                    <a:pt x="3275" y="6217"/>
                    <a:pt x="3276" y="6228"/>
                    <a:pt x="3277" y="6239"/>
                  </a:cubicBezTo>
                  <a:cubicBezTo>
                    <a:pt x="3276" y="6225"/>
                    <a:pt x="3274" y="6199"/>
                    <a:pt x="3271" y="6164"/>
                  </a:cubicBezTo>
                  <a:lnTo>
                    <a:pt x="3271" y="6164"/>
                  </a:lnTo>
                  <a:cubicBezTo>
                    <a:pt x="3272" y="6179"/>
                    <a:pt x="3273" y="6192"/>
                    <a:pt x="3274" y="6204"/>
                  </a:cubicBezTo>
                  <a:lnTo>
                    <a:pt x="3274" y="6204"/>
                  </a:lnTo>
                  <a:cubicBezTo>
                    <a:pt x="3264" y="6122"/>
                    <a:pt x="3244" y="6013"/>
                    <a:pt x="3224" y="5886"/>
                  </a:cubicBezTo>
                  <a:cubicBezTo>
                    <a:pt x="3178" y="5587"/>
                    <a:pt x="3101" y="5188"/>
                    <a:pt x="3009" y="4797"/>
                  </a:cubicBezTo>
                  <a:cubicBezTo>
                    <a:pt x="2963" y="4597"/>
                    <a:pt x="2909" y="4405"/>
                    <a:pt x="2840" y="4221"/>
                  </a:cubicBezTo>
                  <a:cubicBezTo>
                    <a:pt x="2809" y="4129"/>
                    <a:pt x="2763" y="4052"/>
                    <a:pt x="2717" y="3968"/>
                  </a:cubicBezTo>
                  <a:cubicBezTo>
                    <a:pt x="2671" y="3891"/>
                    <a:pt x="2625" y="3822"/>
                    <a:pt x="2587" y="3761"/>
                  </a:cubicBezTo>
                  <a:cubicBezTo>
                    <a:pt x="2541" y="3699"/>
                    <a:pt x="2495" y="3646"/>
                    <a:pt x="2456" y="3600"/>
                  </a:cubicBezTo>
                  <a:cubicBezTo>
                    <a:pt x="2418" y="3554"/>
                    <a:pt x="2387" y="3507"/>
                    <a:pt x="2356" y="3477"/>
                  </a:cubicBezTo>
                  <a:lnTo>
                    <a:pt x="2264" y="3369"/>
                  </a:lnTo>
                  <a:lnTo>
                    <a:pt x="2264" y="3369"/>
                  </a:lnTo>
                  <a:lnTo>
                    <a:pt x="2341" y="3484"/>
                  </a:lnTo>
                  <a:lnTo>
                    <a:pt x="2441" y="3615"/>
                  </a:lnTo>
                  <a:cubicBezTo>
                    <a:pt x="2479" y="3661"/>
                    <a:pt x="2518" y="3722"/>
                    <a:pt x="2556" y="3784"/>
                  </a:cubicBezTo>
                  <a:cubicBezTo>
                    <a:pt x="2656" y="3922"/>
                    <a:pt x="2733" y="4075"/>
                    <a:pt x="2802" y="4236"/>
                  </a:cubicBezTo>
                  <a:cubicBezTo>
                    <a:pt x="2871" y="4413"/>
                    <a:pt x="2924" y="4605"/>
                    <a:pt x="2970" y="4797"/>
                  </a:cubicBezTo>
                  <a:cubicBezTo>
                    <a:pt x="3070" y="5188"/>
                    <a:pt x="3155" y="5579"/>
                    <a:pt x="3208" y="5879"/>
                  </a:cubicBezTo>
                  <a:cubicBezTo>
                    <a:pt x="3239" y="6032"/>
                    <a:pt x="3262" y="6155"/>
                    <a:pt x="3270" y="6239"/>
                  </a:cubicBezTo>
                  <a:lnTo>
                    <a:pt x="3262" y="6193"/>
                  </a:lnTo>
                  <a:cubicBezTo>
                    <a:pt x="3247" y="6147"/>
                    <a:pt x="3231" y="6094"/>
                    <a:pt x="3208" y="6032"/>
                  </a:cubicBezTo>
                  <a:lnTo>
                    <a:pt x="3208" y="6032"/>
                  </a:lnTo>
                  <a:cubicBezTo>
                    <a:pt x="3214" y="6063"/>
                    <a:pt x="3221" y="6089"/>
                    <a:pt x="3227" y="6110"/>
                  </a:cubicBezTo>
                  <a:lnTo>
                    <a:pt x="3227" y="6110"/>
                  </a:lnTo>
                  <a:cubicBezTo>
                    <a:pt x="3227" y="6112"/>
                    <a:pt x="3228" y="6114"/>
                    <a:pt x="3228" y="6117"/>
                  </a:cubicBezTo>
                  <a:lnTo>
                    <a:pt x="3228" y="6117"/>
                  </a:lnTo>
                  <a:cubicBezTo>
                    <a:pt x="3175" y="5981"/>
                    <a:pt x="3115" y="5846"/>
                    <a:pt x="3047" y="5718"/>
                  </a:cubicBezTo>
                  <a:cubicBezTo>
                    <a:pt x="2947" y="5556"/>
                    <a:pt x="2832" y="5411"/>
                    <a:pt x="2709" y="5273"/>
                  </a:cubicBezTo>
                  <a:cubicBezTo>
                    <a:pt x="2648" y="5203"/>
                    <a:pt x="2587" y="5134"/>
                    <a:pt x="2533" y="5058"/>
                  </a:cubicBezTo>
                  <a:cubicBezTo>
                    <a:pt x="2226" y="4651"/>
                    <a:pt x="1888" y="4106"/>
                    <a:pt x="1980" y="3477"/>
                  </a:cubicBezTo>
                  <a:cubicBezTo>
                    <a:pt x="2026" y="3162"/>
                    <a:pt x="2011" y="2840"/>
                    <a:pt x="1934" y="2533"/>
                  </a:cubicBezTo>
                  <a:close/>
                  <a:moveTo>
                    <a:pt x="3234" y="6137"/>
                  </a:moveTo>
                  <a:lnTo>
                    <a:pt x="3234" y="6137"/>
                  </a:lnTo>
                  <a:cubicBezTo>
                    <a:pt x="3241" y="6161"/>
                    <a:pt x="3249" y="6181"/>
                    <a:pt x="3254" y="6201"/>
                  </a:cubicBezTo>
                  <a:lnTo>
                    <a:pt x="3270" y="6270"/>
                  </a:lnTo>
                  <a:cubicBezTo>
                    <a:pt x="3270" y="6293"/>
                    <a:pt x="3277" y="6316"/>
                    <a:pt x="3285" y="6339"/>
                  </a:cubicBezTo>
                  <a:cubicBezTo>
                    <a:pt x="3285" y="6347"/>
                    <a:pt x="3285" y="6347"/>
                    <a:pt x="3285" y="6355"/>
                  </a:cubicBezTo>
                  <a:cubicBezTo>
                    <a:pt x="3270" y="6293"/>
                    <a:pt x="3254" y="6232"/>
                    <a:pt x="3239" y="6178"/>
                  </a:cubicBezTo>
                  <a:cubicBezTo>
                    <a:pt x="3239" y="6166"/>
                    <a:pt x="3237" y="6152"/>
                    <a:pt x="3234" y="6137"/>
                  </a:cubicBezTo>
                  <a:close/>
                  <a:moveTo>
                    <a:pt x="3047" y="8481"/>
                  </a:moveTo>
                  <a:lnTo>
                    <a:pt x="3019" y="8501"/>
                  </a:lnTo>
                  <a:lnTo>
                    <a:pt x="3019" y="8501"/>
                  </a:lnTo>
                  <a:cubicBezTo>
                    <a:pt x="3028" y="8495"/>
                    <a:pt x="3037" y="8488"/>
                    <a:pt x="3047" y="8481"/>
                  </a:cubicBezTo>
                  <a:close/>
                  <a:moveTo>
                    <a:pt x="2855" y="8503"/>
                  </a:moveTo>
                  <a:cubicBezTo>
                    <a:pt x="2855" y="8503"/>
                    <a:pt x="2855" y="8503"/>
                    <a:pt x="2855" y="8503"/>
                  </a:cubicBezTo>
                  <a:lnTo>
                    <a:pt x="2855" y="8503"/>
                  </a:lnTo>
                  <a:cubicBezTo>
                    <a:pt x="2855" y="8503"/>
                    <a:pt x="2855" y="8503"/>
                    <a:pt x="2855" y="8503"/>
                  </a:cubicBezTo>
                  <a:close/>
                  <a:moveTo>
                    <a:pt x="1758" y="6477"/>
                  </a:moveTo>
                  <a:cubicBezTo>
                    <a:pt x="2065" y="6608"/>
                    <a:pt x="2924" y="6999"/>
                    <a:pt x="2886" y="8503"/>
                  </a:cubicBezTo>
                  <a:cubicBezTo>
                    <a:pt x="2886" y="8503"/>
                    <a:pt x="2886" y="8511"/>
                    <a:pt x="2886" y="8511"/>
                  </a:cubicBezTo>
                  <a:lnTo>
                    <a:pt x="2878" y="8511"/>
                  </a:lnTo>
                  <a:lnTo>
                    <a:pt x="2878" y="8503"/>
                  </a:lnTo>
                  <a:cubicBezTo>
                    <a:pt x="2878" y="8503"/>
                    <a:pt x="2871" y="8427"/>
                    <a:pt x="2855" y="8319"/>
                  </a:cubicBezTo>
                  <a:cubicBezTo>
                    <a:pt x="2832" y="8204"/>
                    <a:pt x="2802" y="8058"/>
                    <a:pt x="2756" y="7912"/>
                  </a:cubicBezTo>
                  <a:cubicBezTo>
                    <a:pt x="2740" y="7836"/>
                    <a:pt x="2717" y="7767"/>
                    <a:pt x="2694" y="7698"/>
                  </a:cubicBezTo>
                  <a:cubicBezTo>
                    <a:pt x="2679" y="7667"/>
                    <a:pt x="2671" y="7628"/>
                    <a:pt x="2663" y="7598"/>
                  </a:cubicBezTo>
                  <a:lnTo>
                    <a:pt x="2625" y="7513"/>
                  </a:lnTo>
                  <a:cubicBezTo>
                    <a:pt x="2602" y="7460"/>
                    <a:pt x="2587" y="7421"/>
                    <a:pt x="2571" y="7391"/>
                  </a:cubicBezTo>
                  <a:lnTo>
                    <a:pt x="2548" y="7345"/>
                  </a:lnTo>
                  <a:lnTo>
                    <a:pt x="2548" y="7345"/>
                  </a:lnTo>
                  <a:cubicBezTo>
                    <a:pt x="2548" y="7345"/>
                    <a:pt x="2571" y="7414"/>
                    <a:pt x="2610" y="7521"/>
                  </a:cubicBezTo>
                  <a:cubicBezTo>
                    <a:pt x="2648" y="7628"/>
                    <a:pt x="2694" y="7774"/>
                    <a:pt x="2740" y="7912"/>
                  </a:cubicBezTo>
                  <a:cubicBezTo>
                    <a:pt x="2786" y="8058"/>
                    <a:pt x="2817" y="8204"/>
                    <a:pt x="2840" y="8319"/>
                  </a:cubicBezTo>
                  <a:cubicBezTo>
                    <a:pt x="2855" y="8434"/>
                    <a:pt x="2871" y="8488"/>
                    <a:pt x="2871" y="8503"/>
                  </a:cubicBezTo>
                  <a:cubicBezTo>
                    <a:pt x="2863" y="8465"/>
                    <a:pt x="2832" y="8381"/>
                    <a:pt x="2794" y="8281"/>
                  </a:cubicBezTo>
                  <a:cubicBezTo>
                    <a:pt x="2748" y="8135"/>
                    <a:pt x="2671" y="7935"/>
                    <a:pt x="2587" y="7744"/>
                  </a:cubicBezTo>
                  <a:cubicBezTo>
                    <a:pt x="2541" y="7651"/>
                    <a:pt x="2502" y="7552"/>
                    <a:pt x="2456" y="7467"/>
                  </a:cubicBezTo>
                  <a:cubicBezTo>
                    <a:pt x="2433" y="7421"/>
                    <a:pt x="2418" y="7383"/>
                    <a:pt x="2395" y="7345"/>
                  </a:cubicBezTo>
                  <a:lnTo>
                    <a:pt x="2333" y="7229"/>
                  </a:lnTo>
                  <a:cubicBezTo>
                    <a:pt x="2310" y="7199"/>
                    <a:pt x="2295" y="7168"/>
                    <a:pt x="2280" y="7137"/>
                  </a:cubicBezTo>
                  <a:cubicBezTo>
                    <a:pt x="2257" y="7107"/>
                    <a:pt x="2249" y="7084"/>
                    <a:pt x="2234" y="7068"/>
                  </a:cubicBezTo>
                  <a:cubicBezTo>
                    <a:pt x="2211" y="7030"/>
                    <a:pt x="2195" y="7007"/>
                    <a:pt x="2195" y="7007"/>
                  </a:cubicBezTo>
                  <a:lnTo>
                    <a:pt x="2195" y="7007"/>
                  </a:lnTo>
                  <a:lnTo>
                    <a:pt x="2218" y="7068"/>
                  </a:lnTo>
                  <a:lnTo>
                    <a:pt x="2303" y="7245"/>
                  </a:lnTo>
                  <a:cubicBezTo>
                    <a:pt x="2341" y="7314"/>
                    <a:pt x="2379" y="7391"/>
                    <a:pt x="2418" y="7483"/>
                  </a:cubicBezTo>
                  <a:cubicBezTo>
                    <a:pt x="2464" y="7567"/>
                    <a:pt x="2510" y="7659"/>
                    <a:pt x="2556" y="7759"/>
                  </a:cubicBezTo>
                  <a:cubicBezTo>
                    <a:pt x="2648" y="7951"/>
                    <a:pt x="2725" y="8143"/>
                    <a:pt x="2786" y="8281"/>
                  </a:cubicBezTo>
                  <a:cubicBezTo>
                    <a:pt x="2832" y="8388"/>
                    <a:pt x="2863" y="8473"/>
                    <a:pt x="2871" y="8503"/>
                  </a:cubicBezTo>
                  <a:lnTo>
                    <a:pt x="2855" y="8503"/>
                  </a:lnTo>
                  <a:lnTo>
                    <a:pt x="2832" y="8496"/>
                  </a:lnTo>
                  <a:lnTo>
                    <a:pt x="2817" y="8473"/>
                  </a:lnTo>
                  <a:lnTo>
                    <a:pt x="2817" y="8473"/>
                  </a:lnTo>
                  <a:cubicBezTo>
                    <a:pt x="2832" y="8488"/>
                    <a:pt x="2847" y="8495"/>
                    <a:pt x="2855" y="8503"/>
                  </a:cubicBezTo>
                  <a:lnTo>
                    <a:pt x="2855" y="8503"/>
                  </a:lnTo>
                  <a:cubicBezTo>
                    <a:pt x="2853" y="8501"/>
                    <a:pt x="2837" y="8486"/>
                    <a:pt x="2809" y="8465"/>
                  </a:cubicBezTo>
                  <a:cubicBezTo>
                    <a:pt x="2794" y="8442"/>
                    <a:pt x="2771" y="8404"/>
                    <a:pt x="2748" y="8358"/>
                  </a:cubicBezTo>
                  <a:cubicBezTo>
                    <a:pt x="2686" y="8250"/>
                    <a:pt x="2625" y="8135"/>
                    <a:pt x="2571" y="8020"/>
                  </a:cubicBezTo>
                  <a:cubicBezTo>
                    <a:pt x="2548" y="7958"/>
                    <a:pt x="2518" y="7897"/>
                    <a:pt x="2495" y="7836"/>
                  </a:cubicBezTo>
                  <a:cubicBezTo>
                    <a:pt x="2472" y="7774"/>
                    <a:pt x="2449" y="7721"/>
                    <a:pt x="2426" y="7675"/>
                  </a:cubicBezTo>
                  <a:cubicBezTo>
                    <a:pt x="2387" y="7575"/>
                    <a:pt x="2357" y="7513"/>
                    <a:pt x="2356" y="7513"/>
                  </a:cubicBezTo>
                  <a:lnTo>
                    <a:pt x="2356" y="7513"/>
                  </a:lnTo>
                  <a:cubicBezTo>
                    <a:pt x="2356" y="7513"/>
                    <a:pt x="2380" y="7582"/>
                    <a:pt x="2410" y="7675"/>
                  </a:cubicBezTo>
                  <a:cubicBezTo>
                    <a:pt x="2433" y="7728"/>
                    <a:pt x="2449" y="7782"/>
                    <a:pt x="2479" y="7843"/>
                  </a:cubicBezTo>
                  <a:cubicBezTo>
                    <a:pt x="2502" y="7905"/>
                    <a:pt x="2533" y="7966"/>
                    <a:pt x="2564" y="8028"/>
                  </a:cubicBezTo>
                  <a:cubicBezTo>
                    <a:pt x="2617" y="8143"/>
                    <a:pt x="2679" y="8258"/>
                    <a:pt x="2740" y="8365"/>
                  </a:cubicBezTo>
                  <a:cubicBezTo>
                    <a:pt x="2763" y="8404"/>
                    <a:pt x="2786" y="8434"/>
                    <a:pt x="2802" y="8457"/>
                  </a:cubicBezTo>
                  <a:cubicBezTo>
                    <a:pt x="2779" y="8434"/>
                    <a:pt x="2740" y="8404"/>
                    <a:pt x="2702" y="8365"/>
                  </a:cubicBezTo>
                  <a:cubicBezTo>
                    <a:pt x="2587" y="8242"/>
                    <a:pt x="2495" y="8112"/>
                    <a:pt x="2418" y="7966"/>
                  </a:cubicBezTo>
                  <a:cubicBezTo>
                    <a:pt x="2379" y="7882"/>
                    <a:pt x="2349" y="7797"/>
                    <a:pt x="2326" y="7721"/>
                  </a:cubicBezTo>
                  <a:cubicBezTo>
                    <a:pt x="2295" y="7644"/>
                    <a:pt x="2272" y="7567"/>
                    <a:pt x="2249" y="7506"/>
                  </a:cubicBezTo>
                  <a:cubicBezTo>
                    <a:pt x="2203" y="7375"/>
                    <a:pt x="2172" y="7291"/>
                    <a:pt x="2172" y="7291"/>
                  </a:cubicBezTo>
                  <a:lnTo>
                    <a:pt x="2172" y="7291"/>
                  </a:lnTo>
                  <a:cubicBezTo>
                    <a:pt x="2172" y="7291"/>
                    <a:pt x="2195" y="7383"/>
                    <a:pt x="2234" y="7506"/>
                  </a:cubicBezTo>
                  <a:cubicBezTo>
                    <a:pt x="2257" y="7575"/>
                    <a:pt x="2280" y="7644"/>
                    <a:pt x="2303" y="7728"/>
                  </a:cubicBezTo>
                  <a:cubicBezTo>
                    <a:pt x="2333" y="7813"/>
                    <a:pt x="2372" y="7889"/>
                    <a:pt x="2410" y="7966"/>
                  </a:cubicBezTo>
                  <a:cubicBezTo>
                    <a:pt x="2479" y="8120"/>
                    <a:pt x="2579" y="8250"/>
                    <a:pt x="2694" y="8365"/>
                  </a:cubicBezTo>
                  <a:cubicBezTo>
                    <a:pt x="2740" y="8411"/>
                    <a:pt x="2786" y="8450"/>
                    <a:pt x="2817" y="8473"/>
                  </a:cubicBezTo>
                  <a:lnTo>
                    <a:pt x="2832" y="8503"/>
                  </a:lnTo>
                  <a:cubicBezTo>
                    <a:pt x="2740" y="8473"/>
                    <a:pt x="2656" y="8427"/>
                    <a:pt x="2579" y="8365"/>
                  </a:cubicBezTo>
                  <a:cubicBezTo>
                    <a:pt x="2395" y="8219"/>
                    <a:pt x="2165" y="7935"/>
                    <a:pt x="2034" y="7368"/>
                  </a:cubicBezTo>
                  <a:cubicBezTo>
                    <a:pt x="1988" y="7122"/>
                    <a:pt x="1888" y="6700"/>
                    <a:pt x="1758" y="6477"/>
                  </a:cubicBezTo>
                  <a:close/>
                  <a:moveTo>
                    <a:pt x="6140" y="6569"/>
                  </a:moveTo>
                  <a:lnTo>
                    <a:pt x="6140" y="6569"/>
                  </a:lnTo>
                  <a:cubicBezTo>
                    <a:pt x="5818" y="7053"/>
                    <a:pt x="5434" y="7498"/>
                    <a:pt x="4989" y="7882"/>
                  </a:cubicBezTo>
                  <a:cubicBezTo>
                    <a:pt x="4556" y="8258"/>
                    <a:pt x="3958" y="8650"/>
                    <a:pt x="3360" y="8650"/>
                  </a:cubicBezTo>
                  <a:cubicBezTo>
                    <a:pt x="3227" y="8650"/>
                    <a:pt x="3094" y="8631"/>
                    <a:pt x="2963" y="8588"/>
                  </a:cubicBezTo>
                  <a:lnTo>
                    <a:pt x="3009" y="8580"/>
                  </a:lnTo>
                  <a:lnTo>
                    <a:pt x="3070" y="8572"/>
                  </a:lnTo>
                  <a:cubicBezTo>
                    <a:pt x="3116" y="8572"/>
                    <a:pt x="3162" y="8580"/>
                    <a:pt x="3216" y="8580"/>
                  </a:cubicBezTo>
                  <a:lnTo>
                    <a:pt x="3308" y="8580"/>
                  </a:lnTo>
                  <a:cubicBezTo>
                    <a:pt x="3346" y="8580"/>
                    <a:pt x="3377" y="8580"/>
                    <a:pt x="3415" y="8572"/>
                  </a:cubicBezTo>
                  <a:cubicBezTo>
                    <a:pt x="3492" y="8565"/>
                    <a:pt x="3569" y="8549"/>
                    <a:pt x="3646" y="8534"/>
                  </a:cubicBezTo>
                  <a:cubicBezTo>
                    <a:pt x="3692" y="8526"/>
                    <a:pt x="3730" y="8519"/>
                    <a:pt x="3769" y="8503"/>
                  </a:cubicBezTo>
                  <a:cubicBezTo>
                    <a:pt x="3807" y="8496"/>
                    <a:pt x="3838" y="8480"/>
                    <a:pt x="3876" y="8473"/>
                  </a:cubicBezTo>
                  <a:cubicBezTo>
                    <a:pt x="3907" y="8457"/>
                    <a:pt x="3945" y="8442"/>
                    <a:pt x="3968" y="8427"/>
                  </a:cubicBezTo>
                  <a:cubicBezTo>
                    <a:pt x="3999" y="8411"/>
                    <a:pt x="4029" y="8404"/>
                    <a:pt x="4060" y="8388"/>
                  </a:cubicBezTo>
                  <a:cubicBezTo>
                    <a:pt x="4083" y="8373"/>
                    <a:pt x="4106" y="8358"/>
                    <a:pt x="4129" y="8350"/>
                  </a:cubicBezTo>
                  <a:lnTo>
                    <a:pt x="4183" y="8319"/>
                  </a:lnTo>
                  <a:lnTo>
                    <a:pt x="4229" y="8288"/>
                  </a:lnTo>
                  <a:lnTo>
                    <a:pt x="4229" y="8288"/>
                  </a:lnTo>
                  <a:lnTo>
                    <a:pt x="4183" y="8311"/>
                  </a:lnTo>
                  <a:cubicBezTo>
                    <a:pt x="4152" y="8327"/>
                    <a:pt x="4106" y="8350"/>
                    <a:pt x="4052" y="8373"/>
                  </a:cubicBezTo>
                  <a:cubicBezTo>
                    <a:pt x="3999" y="8396"/>
                    <a:pt x="3930" y="8427"/>
                    <a:pt x="3861" y="8450"/>
                  </a:cubicBezTo>
                  <a:cubicBezTo>
                    <a:pt x="3784" y="8480"/>
                    <a:pt x="3715" y="8496"/>
                    <a:pt x="3638" y="8519"/>
                  </a:cubicBezTo>
                  <a:cubicBezTo>
                    <a:pt x="3561" y="8534"/>
                    <a:pt x="3485" y="8549"/>
                    <a:pt x="3408" y="8557"/>
                  </a:cubicBezTo>
                  <a:cubicBezTo>
                    <a:pt x="3369" y="8557"/>
                    <a:pt x="3339" y="8565"/>
                    <a:pt x="3300" y="8572"/>
                  </a:cubicBezTo>
                  <a:lnTo>
                    <a:pt x="3078" y="8572"/>
                  </a:lnTo>
                  <a:cubicBezTo>
                    <a:pt x="3116" y="8565"/>
                    <a:pt x="3162" y="8557"/>
                    <a:pt x="3208" y="8542"/>
                  </a:cubicBezTo>
                  <a:cubicBezTo>
                    <a:pt x="3254" y="8534"/>
                    <a:pt x="3293" y="8526"/>
                    <a:pt x="3346" y="8511"/>
                  </a:cubicBezTo>
                  <a:cubicBezTo>
                    <a:pt x="3392" y="8503"/>
                    <a:pt x="3439" y="8488"/>
                    <a:pt x="3492" y="8473"/>
                  </a:cubicBezTo>
                  <a:cubicBezTo>
                    <a:pt x="3600" y="8442"/>
                    <a:pt x="3707" y="8404"/>
                    <a:pt x="3815" y="8365"/>
                  </a:cubicBezTo>
                  <a:cubicBezTo>
                    <a:pt x="3868" y="8342"/>
                    <a:pt x="3922" y="8319"/>
                    <a:pt x="3976" y="8296"/>
                  </a:cubicBezTo>
                  <a:cubicBezTo>
                    <a:pt x="4022" y="8273"/>
                    <a:pt x="4075" y="8250"/>
                    <a:pt x="4122" y="8227"/>
                  </a:cubicBezTo>
                  <a:cubicBezTo>
                    <a:pt x="4175" y="8204"/>
                    <a:pt x="4221" y="8181"/>
                    <a:pt x="4260" y="8150"/>
                  </a:cubicBezTo>
                  <a:cubicBezTo>
                    <a:pt x="4306" y="8127"/>
                    <a:pt x="4344" y="8104"/>
                    <a:pt x="4382" y="8081"/>
                  </a:cubicBezTo>
                  <a:cubicBezTo>
                    <a:pt x="4421" y="8058"/>
                    <a:pt x="4452" y="8035"/>
                    <a:pt x="4475" y="8020"/>
                  </a:cubicBezTo>
                  <a:cubicBezTo>
                    <a:pt x="4505" y="7997"/>
                    <a:pt x="4536" y="7981"/>
                    <a:pt x="4551" y="7966"/>
                  </a:cubicBezTo>
                  <a:lnTo>
                    <a:pt x="4613" y="7920"/>
                  </a:lnTo>
                  <a:lnTo>
                    <a:pt x="4551" y="7958"/>
                  </a:lnTo>
                  <a:cubicBezTo>
                    <a:pt x="4505" y="7989"/>
                    <a:pt x="4444" y="8028"/>
                    <a:pt x="4367" y="8066"/>
                  </a:cubicBezTo>
                  <a:cubicBezTo>
                    <a:pt x="4298" y="8112"/>
                    <a:pt x="4206" y="8158"/>
                    <a:pt x="4114" y="8204"/>
                  </a:cubicBezTo>
                  <a:cubicBezTo>
                    <a:pt x="4014" y="8258"/>
                    <a:pt x="3914" y="8304"/>
                    <a:pt x="3807" y="8350"/>
                  </a:cubicBezTo>
                  <a:cubicBezTo>
                    <a:pt x="3699" y="8388"/>
                    <a:pt x="3592" y="8427"/>
                    <a:pt x="3485" y="8457"/>
                  </a:cubicBezTo>
                  <a:cubicBezTo>
                    <a:pt x="3439" y="8473"/>
                    <a:pt x="3385" y="8496"/>
                    <a:pt x="3339" y="8503"/>
                  </a:cubicBezTo>
                  <a:cubicBezTo>
                    <a:pt x="3293" y="8519"/>
                    <a:pt x="3239" y="8526"/>
                    <a:pt x="3201" y="8542"/>
                  </a:cubicBezTo>
                  <a:cubicBezTo>
                    <a:pt x="3147" y="8549"/>
                    <a:pt x="3093" y="8565"/>
                    <a:pt x="3055" y="8572"/>
                  </a:cubicBezTo>
                  <a:lnTo>
                    <a:pt x="3039" y="8572"/>
                  </a:lnTo>
                  <a:lnTo>
                    <a:pt x="3001" y="8580"/>
                  </a:lnTo>
                  <a:lnTo>
                    <a:pt x="2947" y="8588"/>
                  </a:lnTo>
                  <a:lnTo>
                    <a:pt x="2947" y="8580"/>
                  </a:lnTo>
                  <a:cubicBezTo>
                    <a:pt x="2963" y="8572"/>
                    <a:pt x="2993" y="8557"/>
                    <a:pt x="3024" y="8549"/>
                  </a:cubicBezTo>
                  <a:cubicBezTo>
                    <a:pt x="3086" y="8519"/>
                    <a:pt x="3185" y="8480"/>
                    <a:pt x="3308" y="8442"/>
                  </a:cubicBezTo>
                  <a:cubicBezTo>
                    <a:pt x="3423" y="8404"/>
                    <a:pt x="3561" y="8358"/>
                    <a:pt x="3707" y="8296"/>
                  </a:cubicBezTo>
                  <a:cubicBezTo>
                    <a:pt x="3784" y="8265"/>
                    <a:pt x="3853" y="8235"/>
                    <a:pt x="3930" y="8196"/>
                  </a:cubicBezTo>
                  <a:cubicBezTo>
                    <a:pt x="4006" y="8166"/>
                    <a:pt x="4083" y="8127"/>
                    <a:pt x="4160" y="8089"/>
                  </a:cubicBezTo>
                  <a:cubicBezTo>
                    <a:pt x="4229" y="8051"/>
                    <a:pt x="4306" y="8005"/>
                    <a:pt x="4375" y="7966"/>
                  </a:cubicBezTo>
                  <a:cubicBezTo>
                    <a:pt x="4444" y="7920"/>
                    <a:pt x="4513" y="7874"/>
                    <a:pt x="4574" y="7828"/>
                  </a:cubicBezTo>
                  <a:cubicBezTo>
                    <a:pt x="4643" y="7782"/>
                    <a:pt x="4705" y="7736"/>
                    <a:pt x="4758" y="7690"/>
                  </a:cubicBezTo>
                  <a:cubicBezTo>
                    <a:pt x="4812" y="7644"/>
                    <a:pt x="4866" y="7605"/>
                    <a:pt x="4912" y="7559"/>
                  </a:cubicBezTo>
                  <a:cubicBezTo>
                    <a:pt x="4958" y="7521"/>
                    <a:pt x="5004" y="7475"/>
                    <a:pt x="5035" y="7444"/>
                  </a:cubicBezTo>
                  <a:cubicBezTo>
                    <a:pt x="5073" y="7406"/>
                    <a:pt x="5104" y="7375"/>
                    <a:pt x="5135" y="7345"/>
                  </a:cubicBezTo>
                  <a:lnTo>
                    <a:pt x="5211" y="7260"/>
                  </a:lnTo>
                  <a:lnTo>
                    <a:pt x="5127" y="7337"/>
                  </a:lnTo>
                  <a:lnTo>
                    <a:pt x="5027" y="7429"/>
                  </a:lnTo>
                  <a:cubicBezTo>
                    <a:pt x="4989" y="7460"/>
                    <a:pt x="4943" y="7498"/>
                    <a:pt x="4897" y="7536"/>
                  </a:cubicBezTo>
                  <a:cubicBezTo>
                    <a:pt x="4851" y="7575"/>
                    <a:pt x="4797" y="7621"/>
                    <a:pt x="4743" y="7659"/>
                  </a:cubicBezTo>
                  <a:cubicBezTo>
                    <a:pt x="4682" y="7705"/>
                    <a:pt x="4620" y="7751"/>
                    <a:pt x="4559" y="7797"/>
                  </a:cubicBezTo>
                  <a:cubicBezTo>
                    <a:pt x="4498" y="7836"/>
                    <a:pt x="4428" y="7889"/>
                    <a:pt x="4359" y="7928"/>
                  </a:cubicBezTo>
                  <a:cubicBezTo>
                    <a:pt x="4290" y="7966"/>
                    <a:pt x="4221" y="8020"/>
                    <a:pt x="4145" y="8058"/>
                  </a:cubicBezTo>
                  <a:cubicBezTo>
                    <a:pt x="4075" y="8097"/>
                    <a:pt x="3999" y="8135"/>
                    <a:pt x="3930" y="8173"/>
                  </a:cubicBezTo>
                  <a:cubicBezTo>
                    <a:pt x="3853" y="8212"/>
                    <a:pt x="3776" y="8242"/>
                    <a:pt x="3707" y="8273"/>
                  </a:cubicBezTo>
                  <a:cubicBezTo>
                    <a:pt x="3561" y="8334"/>
                    <a:pt x="3423" y="8381"/>
                    <a:pt x="3308" y="8427"/>
                  </a:cubicBezTo>
                  <a:cubicBezTo>
                    <a:pt x="3193" y="8473"/>
                    <a:pt x="3093" y="8511"/>
                    <a:pt x="3024" y="8542"/>
                  </a:cubicBezTo>
                  <a:lnTo>
                    <a:pt x="3001" y="8549"/>
                  </a:lnTo>
                  <a:cubicBezTo>
                    <a:pt x="3001" y="8549"/>
                    <a:pt x="3039" y="8511"/>
                    <a:pt x="3109" y="8450"/>
                  </a:cubicBezTo>
                  <a:lnTo>
                    <a:pt x="3155" y="8419"/>
                  </a:lnTo>
                  <a:cubicBezTo>
                    <a:pt x="3293" y="8334"/>
                    <a:pt x="3492" y="8235"/>
                    <a:pt x="3676" y="8127"/>
                  </a:cubicBezTo>
                  <a:cubicBezTo>
                    <a:pt x="3722" y="8104"/>
                    <a:pt x="3776" y="8074"/>
                    <a:pt x="3822" y="8051"/>
                  </a:cubicBezTo>
                  <a:cubicBezTo>
                    <a:pt x="3868" y="8020"/>
                    <a:pt x="3907" y="7989"/>
                    <a:pt x="3953" y="7966"/>
                  </a:cubicBezTo>
                  <a:cubicBezTo>
                    <a:pt x="3999" y="7935"/>
                    <a:pt x="4037" y="7905"/>
                    <a:pt x="4075" y="7882"/>
                  </a:cubicBezTo>
                  <a:cubicBezTo>
                    <a:pt x="4106" y="7851"/>
                    <a:pt x="4145" y="7820"/>
                    <a:pt x="4175" y="7797"/>
                  </a:cubicBezTo>
                  <a:cubicBezTo>
                    <a:pt x="4206" y="7774"/>
                    <a:pt x="4229" y="7744"/>
                    <a:pt x="4260" y="7721"/>
                  </a:cubicBezTo>
                  <a:cubicBezTo>
                    <a:pt x="4275" y="7698"/>
                    <a:pt x="4298" y="7682"/>
                    <a:pt x="4313" y="7659"/>
                  </a:cubicBezTo>
                  <a:lnTo>
                    <a:pt x="4367" y="7598"/>
                  </a:lnTo>
                  <a:lnTo>
                    <a:pt x="4313" y="7651"/>
                  </a:lnTo>
                  <a:cubicBezTo>
                    <a:pt x="4290" y="7675"/>
                    <a:pt x="4275" y="7690"/>
                    <a:pt x="4252" y="7713"/>
                  </a:cubicBezTo>
                  <a:lnTo>
                    <a:pt x="4214" y="7744"/>
                  </a:lnTo>
                  <a:lnTo>
                    <a:pt x="4168" y="7782"/>
                  </a:lnTo>
                  <a:cubicBezTo>
                    <a:pt x="4137" y="7813"/>
                    <a:pt x="4098" y="7836"/>
                    <a:pt x="4060" y="7866"/>
                  </a:cubicBezTo>
                  <a:lnTo>
                    <a:pt x="3945" y="7943"/>
                  </a:lnTo>
                  <a:cubicBezTo>
                    <a:pt x="3861" y="8005"/>
                    <a:pt x="3769" y="8058"/>
                    <a:pt x="3669" y="8112"/>
                  </a:cubicBezTo>
                  <a:cubicBezTo>
                    <a:pt x="3477" y="8219"/>
                    <a:pt x="3285" y="8327"/>
                    <a:pt x="3155" y="8411"/>
                  </a:cubicBezTo>
                  <a:lnTo>
                    <a:pt x="3132" y="8427"/>
                  </a:lnTo>
                  <a:lnTo>
                    <a:pt x="3285" y="8273"/>
                  </a:lnTo>
                  <a:cubicBezTo>
                    <a:pt x="3492" y="8066"/>
                    <a:pt x="3707" y="7874"/>
                    <a:pt x="3937" y="7690"/>
                  </a:cubicBezTo>
                  <a:cubicBezTo>
                    <a:pt x="4060" y="7590"/>
                    <a:pt x="4183" y="7498"/>
                    <a:pt x="4321" y="7421"/>
                  </a:cubicBezTo>
                  <a:cubicBezTo>
                    <a:pt x="4444" y="7337"/>
                    <a:pt x="4567" y="7268"/>
                    <a:pt x="4666" y="7214"/>
                  </a:cubicBezTo>
                  <a:lnTo>
                    <a:pt x="4820" y="7137"/>
                  </a:lnTo>
                  <a:lnTo>
                    <a:pt x="4935" y="7091"/>
                  </a:lnTo>
                  <a:cubicBezTo>
                    <a:pt x="4966" y="7076"/>
                    <a:pt x="4989" y="7068"/>
                    <a:pt x="5004" y="7061"/>
                  </a:cubicBezTo>
                  <a:lnTo>
                    <a:pt x="5035" y="7045"/>
                  </a:lnTo>
                  <a:lnTo>
                    <a:pt x="5035" y="7045"/>
                  </a:lnTo>
                  <a:cubicBezTo>
                    <a:pt x="5035" y="7045"/>
                    <a:pt x="4996" y="7061"/>
                    <a:pt x="4927" y="7076"/>
                  </a:cubicBezTo>
                  <a:cubicBezTo>
                    <a:pt x="4897" y="7091"/>
                    <a:pt x="4851" y="7099"/>
                    <a:pt x="4805" y="7122"/>
                  </a:cubicBezTo>
                  <a:cubicBezTo>
                    <a:pt x="4758" y="7137"/>
                    <a:pt x="4712" y="7160"/>
                    <a:pt x="4659" y="7183"/>
                  </a:cubicBezTo>
                  <a:cubicBezTo>
                    <a:pt x="4597" y="7206"/>
                    <a:pt x="4544" y="7237"/>
                    <a:pt x="4482" y="7268"/>
                  </a:cubicBezTo>
                  <a:cubicBezTo>
                    <a:pt x="4421" y="7306"/>
                    <a:pt x="4359" y="7345"/>
                    <a:pt x="4290" y="7383"/>
                  </a:cubicBezTo>
                  <a:cubicBezTo>
                    <a:pt x="4160" y="7467"/>
                    <a:pt x="4029" y="7559"/>
                    <a:pt x="3907" y="7667"/>
                  </a:cubicBezTo>
                  <a:cubicBezTo>
                    <a:pt x="3684" y="7851"/>
                    <a:pt x="3469" y="8051"/>
                    <a:pt x="3270" y="8265"/>
                  </a:cubicBezTo>
                  <a:lnTo>
                    <a:pt x="3093" y="8450"/>
                  </a:lnTo>
                  <a:cubicBezTo>
                    <a:pt x="3075" y="8460"/>
                    <a:pt x="3061" y="8471"/>
                    <a:pt x="3047" y="8481"/>
                  </a:cubicBezTo>
                  <a:lnTo>
                    <a:pt x="3047" y="8481"/>
                  </a:lnTo>
                  <a:lnTo>
                    <a:pt x="3070" y="8465"/>
                  </a:lnTo>
                  <a:lnTo>
                    <a:pt x="3070" y="8465"/>
                  </a:lnTo>
                  <a:lnTo>
                    <a:pt x="2993" y="8549"/>
                  </a:lnTo>
                  <a:lnTo>
                    <a:pt x="2955" y="8565"/>
                  </a:lnTo>
                  <a:lnTo>
                    <a:pt x="2955" y="8565"/>
                  </a:lnTo>
                  <a:lnTo>
                    <a:pt x="2993" y="8519"/>
                  </a:lnTo>
                  <a:lnTo>
                    <a:pt x="3019" y="8501"/>
                  </a:lnTo>
                  <a:lnTo>
                    <a:pt x="3019" y="8501"/>
                  </a:lnTo>
                  <a:cubicBezTo>
                    <a:pt x="3013" y="8505"/>
                    <a:pt x="3007" y="8508"/>
                    <a:pt x="3001" y="8511"/>
                  </a:cubicBezTo>
                  <a:cubicBezTo>
                    <a:pt x="3415" y="7897"/>
                    <a:pt x="3976" y="7391"/>
                    <a:pt x="4636" y="7053"/>
                  </a:cubicBezTo>
                  <a:cubicBezTo>
                    <a:pt x="4958" y="6938"/>
                    <a:pt x="5303" y="6830"/>
                    <a:pt x="5595" y="6746"/>
                  </a:cubicBezTo>
                  <a:cubicBezTo>
                    <a:pt x="5841" y="6669"/>
                    <a:pt x="6032" y="6608"/>
                    <a:pt x="6140" y="6569"/>
                  </a:cubicBezTo>
                  <a:close/>
                  <a:moveTo>
                    <a:pt x="3592" y="9585"/>
                  </a:moveTo>
                  <a:lnTo>
                    <a:pt x="3538" y="9624"/>
                  </a:lnTo>
                  <a:cubicBezTo>
                    <a:pt x="3515" y="9639"/>
                    <a:pt x="3500" y="9654"/>
                    <a:pt x="3477" y="9670"/>
                  </a:cubicBezTo>
                  <a:cubicBezTo>
                    <a:pt x="3446" y="9685"/>
                    <a:pt x="3423" y="9708"/>
                    <a:pt x="3392" y="9731"/>
                  </a:cubicBezTo>
                  <a:cubicBezTo>
                    <a:pt x="3362" y="9754"/>
                    <a:pt x="3331" y="9785"/>
                    <a:pt x="3300" y="9808"/>
                  </a:cubicBezTo>
                  <a:cubicBezTo>
                    <a:pt x="3262" y="9839"/>
                    <a:pt x="3231" y="9869"/>
                    <a:pt x="3201" y="9908"/>
                  </a:cubicBezTo>
                  <a:cubicBezTo>
                    <a:pt x="3170" y="9946"/>
                    <a:pt x="3132" y="9977"/>
                    <a:pt x="3109" y="10007"/>
                  </a:cubicBezTo>
                  <a:cubicBezTo>
                    <a:pt x="3078" y="10046"/>
                    <a:pt x="3039" y="10084"/>
                    <a:pt x="3009" y="10123"/>
                  </a:cubicBezTo>
                  <a:cubicBezTo>
                    <a:pt x="2902" y="10242"/>
                    <a:pt x="2800" y="10367"/>
                    <a:pt x="2720" y="10476"/>
                  </a:cubicBezTo>
                  <a:lnTo>
                    <a:pt x="2720" y="10476"/>
                  </a:lnTo>
                  <a:cubicBezTo>
                    <a:pt x="2804" y="10371"/>
                    <a:pt x="2908" y="10244"/>
                    <a:pt x="3016" y="10123"/>
                  </a:cubicBezTo>
                  <a:cubicBezTo>
                    <a:pt x="3086" y="10053"/>
                    <a:pt x="3155" y="9984"/>
                    <a:pt x="3216" y="9915"/>
                  </a:cubicBezTo>
                  <a:cubicBezTo>
                    <a:pt x="3285" y="9854"/>
                    <a:pt x="3346" y="9793"/>
                    <a:pt x="3408" y="9747"/>
                  </a:cubicBezTo>
                  <a:cubicBezTo>
                    <a:pt x="3462" y="9693"/>
                    <a:pt x="3508" y="9654"/>
                    <a:pt x="3538" y="9631"/>
                  </a:cubicBezTo>
                  <a:lnTo>
                    <a:pt x="3592" y="9585"/>
                  </a:lnTo>
                  <a:close/>
                  <a:moveTo>
                    <a:pt x="3592" y="9470"/>
                  </a:moveTo>
                  <a:cubicBezTo>
                    <a:pt x="3569" y="9478"/>
                    <a:pt x="3546" y="9501"/>
                    <a:pt x="3515" y="9516"/>
                  </a:cubicBezTo>
                  <a:cubicBezTo>
                    <a:pt x="3485" y="9539"/>
                    <a:pt x="3454" y="9562"/>
                    <a:pt x="3423" y="9593"/>
                  </a:cubicBezTo>
                  <a:cubicBezTo>
                    <a:pt x="3385" y="9616"/>
                    <a:pt x="3346" y="9647"/>
                    <a:pt x="3316" y="9677"/>
                  </a:cubicBezTo>
                  <a:cubicBezTo>
                    <a:pt x="3277" y="9708"/>
                    <a:pt x="3239" y="9747"/>
                    <a:pt x="3193" y="9785"/>
                  </a:cubicBezTo>
                  <a:cubicBezTo>
                    <a:pt x="3155" y="9816"/>
                    <a:pt x="3116" y="9862"/>
                    <a:pt x="3078" y="9900"/>
                  </a:cubicBezTo>
                  <a:cubicBezTo>
                    <a:pt x="3039" y="9946"/>
                    <a:pt x="3001" y="9984"/>
                    <a:pt x="2963" y="10030"/>
                  </a:cubicBezTo>
                  <a:cubicBezTo>
                    <a:pt x="2924" y="10069"/>
                    <a:pt x="2894" y="10115"/>
                    <a:pt x="2855" y="10161"/>
                  </a:cubicBezTo>
                  <a:cubicBezTo>
                    <a:pt x="2825" y="10207"/>
                    <a:pt x="2786" y="10253"/>
                    <a:pt x="2763" y="10299"/>
                  </a:cubicBezTo>
                  <a:cubicBezTo>
                    <a:pt x="2733" y="10337"/>
                    <a:pt x="2702" y="10383"/>
                    <a:pt x="2671" y="10430"/>
                  </a:cubicBezTo>
                  <a:cubicBezTo>
                    <a:pt x="2648" y="10468"/>
                    <a:pt x="2625" y="10506"/>
                    <a:pt x="2602" y="10545"/>
                  </a:cubicBezTo>
                  <a:cubicBezTo>
                    <a:pt x="2579" y="10583"/>
                    <a:pt x="2564" y="10621"/>
                    <a:pt x="2548" y="10652"/>
                  </a:cubicBezTo>
                  <a:cubicBezTo>
                    <a:pt x="2546" y="10657"/>
                    <a:pt x="2544" y="10661"/>
                    <a:pt x="2542" y="10665"/>
                  </a:cubicBezTo>
                  <a:lnTo>
                    <a:pt x="2542" y="10665"/>
                  </a:lnTo>
                  <a:cubicBezTo>
                    <a:pt x="2546" y="10658"/>
                    <a:pt x="2551" y="10651"/>
                    <a:pt x="2556" y="10644"/>
                  </a:cubicBezTo>
                  <a:cubicBezTo>
                    <a:pt x="2571" y="10621"/>
                    <a:pt x="2587" y="10583"/>
                    <a:pt x="2610" y="10545"/>
                  </a:cubicBezTo>
                  <a:cubicBezTo>
                    <a:pt x="2633" y="10506"/>
                    <a:pt x="2656" y="10468"/>
                    <a:pt x="2686" y="10430"/>
                  </a:cubicBezTo>
                  <a:cubicBezTo>
                    <a:pt x="2709" y="10383"/>
                    <a:pt x="2740" y="10345"/>
                    <a:pt x="2771" y="10299"/>
                  </a:cubicBezTo>
                  <a:cubicBezTo>
                    <a:pt x="2802" y="10253"/>
                    <a:pt x="2832" y="10215"/>
                    <a:pt x="2871" y="10169"/>
                  </a:cubicBezTo>
                  <a:cubicBezTo>
                    <a:pt x="2901" y="10123"/>
                    <a:pt x="2940" y="10077"/>
                    <a:pt x="2978" y="10038"/>
                  </a:cubicBezTo>
                  <a:cubicBezTo>
                    <a:pt x="3016" y="9992"/>
                    <a:pt x="3055" y="9954"/>
                    <a:pt x="3093" y="9908"/>
                  </a:cubicBezTo>
                  <a:lnTo>
                    <a:pt x="3208" y="9793"/>
                  </a:lnTo>
                  <a:cubicBezTo>
                    <a:pt x="3293" y="9724"/>
                    <a:pt x="3362" y="9654"/>
                    <a:pt x="3431" y="9601"/>
                  </a:cubicBezTo>
                  <a:cubicBezTo>
                    <a:pt x="3500" y="9555"/>
                    <a:pt x="3554" y="9509"/>
                    <a:pt x="3592" y="9470"/>
                  </a:cubicBezTo>
                  <a:close/>
                  <a:moveTo>
                    <a:pt x="3730" y="9555"/>
                  </a:moveTo>
                  <a:lnTo>
                    <a:pt x="3730" y="9555"/>
                  </a:lnTo>
                  <a:cubicBezTo>
                    <a:pt x="3707" y="9578"/>
                    <a:pt x="3676" y="9608"/>
                    <a:pt x="3646" y="9647"/>
                  </a:cubicBezTo>
                  <a:cubicBezTo>
                    <a:pt x="3623" y="9685"/>
                    <a:pt x="3584" y="9716"/>
                    <a:pt x="3554" y="9754"/>
                  </a:cubicBezTo>
                  <a:lnTo>
                    <a:pt x="3439" y="9869"/>
                  </a:lnTo>
                  <a:cubicBezTo>
                    <a:pt x="3362" y="9946"/>
                    <a:pt x="3270" y="10023"/>
                    <a:pt x="3185" y="10107"/>
                  </a:cubicBezTo>
                  <a:lnTo>
                    <a:pt x="2924" y="10337"/>
                  </a:lnTo>
                  <a:cubicBezTo>
                    <a:pt x="2840" y="10414"/>
                    <a:pt x="2763" y="10483"/>
                    <a:pt x="2694" y="10545"/>
                  </a:cubicBezTo>
                  <a:cubicBezTo>
                    <a:pt x="2649" y="10582"/>
                    <a:pt x="2619" y="10619"/>
                    <a:pt x="2589" y="10650"/>
                  </a:cubicBezTo>
                  <a:lnTo>
                    <a:pt x="2589" y="10650"/>
                  </a:lnTo>
                  <a:cubicBezTo>
                    <a:pt x="2612" y="10619"/>
                    <a:pt x="2638" y="10584"/>
                    <a:pt x="2671" y="10545"/>
                  </a:cubicBezTo>
                  <a:cubicBezTo>
                    <a:pt x="2686" y="10523"/>
                    <a:pt x="2702" y="10500"/>
                    <a:pt x="2720" y="10476"/>
                  </a:cubicBezTo>
                  <a:lnTo>
                    <a:pt x="2720" y="10476"/>
                  </a:lnTo>
                  <a:cubicBezTo>
                    <a:pt x="2703" y="10497"/>
                    <a:pt x="2687" y="10518"/>
                    <a:pt x="2671" y="10537"/>
                  </a:cubicBezTo>
                  <a:lnTo>
                    <a:pt x="2587" y="10652"/>
                  </a:lnTo>
                  <a:cubicBezTo>
                    <a:pt x="2588" y="10651"/>
                    <a:pt x="2588" y="10650"/>
                    <a:pt x="2589" y="10650"/>
                  </a:cubicBezTo>
                  <a:lnTo>
                    <a:pt x="2589" y="10650"/>
                  </a:lnTo>
                  <a:cubicBezTo>
                    <a:pt x="2583" y="10658"/>
                    <a:pt x="2577" y="10665"/>
                    <a:pt x="2572" y="10673"/>
                  </a:cubicBezTo>
                  <a:lnTo>
                    <a:pt x="2572" y="10673"/>
                  </a:lnTo>
                  <a:cubicBezTo>
                    <a:pt x="2608" y="10642"/>
                    <a:pt x="2655" y="10601"/>
                    <a:pt x="2702" y="10560"/>
                  </a:cubicBezTo>
                  <a:cubicBezTo>
                    <a:pt x="2840" y="10437"/>
                    <a:pt x="3016" y="10284"/>
                    <a:pt x="3193" y="10115"/>
                  </a:cubicBezTo>
                  <a:cubicBezTo>
                    <a:pt x="3277" y="10038"/>
                    <a:pt x="3369" y="9954"/>
                    <a:pt x="3446" y="9877"/>
                  </a:cubicBezTo>
                  <a:lnTo>
                    <a:pt x="3561" y="9754"/>
                  </a:lnTo>
                  <a:cubicBezTo>
                    <a:pt x="3592" y="9716"/>
                    <a:pt x="3630" y="9685"/>
                    <a:pt x="3653" y="9647"/>
                  </a:cubicBezTo>
                  <a:cubicBezTo>
                    <a:pt x="3684" y="9616"/>
                    <a:pt x="3715" y="9585"/>
                    <a:pt x="3730" y="9555"/>
                  </a:cubicBezTo>
                  <a:close/>
                  <a:moveTo>
                    <a:pt x="4206" y="9186"/>
                  </a:moveTo>
                  <a:lnTo>
                    <a:pt x="4145" y="9263"/>
                  </a:lnTo>
                  <a:cubicBezTo>
                    <a:pt x="4122" y="9294"/>
                    <a:pt x="4098" y="9324"/>
                    <a:pt x="4068" y="9363"/>
                  </a:cubicBezTo>
                  <a:lnTo>
                    <a:pt x="3976" y="9478"/>
                  </a:lnTo>
                  <a:cubicBezTo>
                    <a:pt x="3907" y="9562"/>
                    <a:pt x="3822" y="9662"/>
                    <a:pt x="3722" y="9770"/>
                  </a:cubicBezTo>
                  <a:cubicBezTo>
                    <a:pt x="3676" y="9816"/>
                    <a:pt x="3630" y="9869"/>
                    <a:pt x="3577" y="9923"/>
                  </a:cubicBezTo>
                  <a:cubicBezTo>
                    <a:pt x="3531" y="9969"/>
                    <a:pt x="3477" y="10023"/>
                    <a:pt x="3423" y="10077"/>
                  </a:cubicBezTo>
                  <a:cubicBezTo>
                    <a:pt x="3369" y="10130"/>
                    <a:pt x="3308" y="10169"/>
                    <a:pt x="3254" y="10222"/>
                  </a:cubicBezTo>
                  <a:cubicBezTo>
                    <a:pt x="3201" y="10268"/>
                    <a:pt x="3147" y="10314"/>
                    <a:pt x="3086" y="10353"/>
                  </a:cubicBezTo>
                  <a:cubicBezTo>
                    <a:pt x="3032" y="10399"/>
                    <a:pt x="2978" y="10437"/>
                    <a:pt x="2924" y="10476"/>
                  </a:cubicBezTo>
                  <a:cubicBezTo>
                    <a:pt x="2878" y="10514"/>
                    <a:pt x="2825" y="10545"/>
                    <a:pt x="2779" y="10568"/>
                  </a:cubicBezTo>
                  <a:cubicBezTo>
                    <a:pt x="2733" y="10598"/>
                    <a:pt x="2686" y="10629"/>
                    <a:pt x="2648" y="10652"/>
                  </a:cubicBezTo>
                  <a:lnTo>
                    <a:pt x="2602" y="10683"/>
                  </a:lnTo>
                  <a:lnTo>
                    <a:pt x="2602" y="10683"/>
                  </a:lnTo>
                  <a:lnTo>
                    <a:pt x="2656" y="10652"/>
                  </a:lnTo>
                  <a:cubicBezTo>
                    <a:pt x="2694" y="10637"/>
                    <a:pt x="2740" y="10606"/>
                    <a:pt x="2786" y="10575"/>
                  </a:cubicBezTo>
                  <a:cubicBezTo>
                    <a:pt x="2832" y="10545"/>
                    <a:pt x="2878" y="10514"/>
                    <a:pt x="2940" y="10483"/>
                  </a:cubicBezTo>
                  <a:cubicBezTo>
                    <a:pt x="2993" y="10445"/>
                    <a:pt x="3047" y="10407"/>
                    <a:pt x="3101" y="10368"/>
                  </a:cubicBezTo>
                  <a:cubicBezTo>
                    <a:pt x="3155" y="10322"/>
                    <a:pt x="3216" y="10284"/>
                    <a:pt x="3270" y="10238"/>
                  </a:cubicBezTo>
                  <a:cubicBezTo>
                    <a:pt x="3331" y="10192"/>
                    <a:pt x="3385" y="10138"/>
                    <a:pt x="3446" y="10092"/>
                  </a:cubicBezTo>
                  <a:cubicBezTo>
                    <a:pt x="3500" y="10046"/>
                    <a:pt x="3554" y="10000"/>
                    <a:pt x="3607" y="9938"/>
                  </a:cubicBezTo>
                  <a:cubicBezTo>
                    <a:pt x="3661" y="9885"/>
                    <a:pt x="3707" y="9839"/>
                    <a:pt x="3761" y="9785"/>
                  </a:cubicBezTo>
                  <a:cubicBezTo>
                    <a:pt x="3807" y="9739"/>
                    <a:pt x="3853" y="9685"/>
                    <a:pt x="3891" y="9639"/>
                  </a:cubicBezTo>
                  <a:cubicBezTo>
                    <a:pt x="3922" y="9585"/>
                    <a:pt x="3968" y="9539"/>
                    <a:pt x="3999" y="9493"/>
                  </a:cubicBezTo>
                  <a:cubicBezTo>
                    <a:pt x="4029" y="9447"/>
                    <a:pt x="4060" y="9409"/>
                    <a:pt x="4091" y="9370"/>
                  </a:cubicBezTo>
                  <a:cubicBezTo>
                    <a:pt x="4114" y="9332"/>
                    <a:pt x="4137" y="9301"/>
                    <a:pt x="4152" y="9271"/>
                  </a:cubicBezTo>
                  <a:lnTo>
                    <a:pt x="4206" y="9186"/>
                  </a:lnTo>
                  <a:close/>
                  <a:moveTo>
                    <a:pt x="2542" y="10665"/>
                  </a:moveTo>
                  <a:lnTo>
                    <a:pt x="2542" y="10665"/>
                  </a:lnTo>
                  <a:cubicBezTo>
                    <a:pt x="2535" y="10675"/>
                    <a:pt x="2530" y="10685"/>
                    <a:pt x="2525" y="10694"/>
                  </a:cubicBezTo>
                  <a:lnTo>
                    <a:pt x="2525" y="10694"/>
                  </a:lnTo>
                  <a:cubicBezTo>
                    <a:pt x="2530" y="10685"/>
                    <a:pt x="2536" y="10676"/>
                    <a:pt x="2542" y="10665"/>
                  </a:cubicBezTo>
                  <a:close/>
                  <a:moveTo>
                    <a:pt x="1044" y="8089"/>
                  </a:moveTo>
                  <a:lnTo>
                    <a:pt x="1044" y="8089"/>
                  </a:lnTo>
                  <a:cubicBezTo>
                    <a:pt x="1052" y="8104"/>
                    <a:pt x="1060" y="8112"/>
                    <a:pt x="1067" y="8127"/>
                  </a:cubicBezTo>
                  <a:cubicBezTo>
                    <a:pt x="1075" y="8143"/>
                    <a:pt x="1083" y="8158"/>
                    <a:pt x="1090" y="8173"/>
                  </a:cubicBezTo>
                  <a:cubicBezTo>
                    <a:pt x="1113" y="8219"/>
                    <a:pt x="1129" y="8265"/>
                    <a:pt x="1144" y="8319"/>
                  </a:cubicBezTo>
                  <a:cubicBezTo>
                    <a:pt x="1159" y="8381"/>
                    <a:pt x="1175" y="8442"/>
                    <a:pt x="1182" y="8511"/>
                  </a:cubicBezTo>
                  <a:cubicBezTo>
                    <a:pt x="1190" y="8580"/>
                    <a:pt x="1198" y="8657"/>
                    <a:pt x="1205" y="8741"/>
                  </a:cubicBezTo>
                  <a:cubicBezTo>
                    <a:pt x="1205" y="8780"/>
                    <a:pt x="1213" y="8826"/>
                    <a:pt x="1221" y="8872"/>
                  </a:cubicBezTo>
                  <a:cubicBezTo>
                    <a:pt x="1228" y="8910"/>
                    <a:pt x="1236" y="8956"/>
                    <a:pt x="1244" y="9002"/>
                  </a:cubicBezTo>
                  <a:cubicBezTo>
                    <a:pt x="1244" y="9048"/>
                    <a:pt x="1259" y="9094"/>
                    <a:pt x="1267" y="9140"/>
                  </a:cubicBezTo>
                  <a:cubicBezTo>
                    <a:pt x="1274" y="9186"/>
                    <a:pt x="1290" y="9232"/>
                    <a:pt x="1305" y="9278"/>
                  </a:cubicBezTo>
                  <a:cubicBezTo>
                    <a:pt x="1320" y="9317"/>
                    <a:pt x="1336" y="9370"/>
                    <a:pt x="1351" y="9417"/>
                  </a:cubicBezTo>
                  <a:cubicBezTo>
                    <a:pt x="1367" y="9455"/>
                    <a:pt x="1382" y="9509"/>
                    <a:pt x="1397" y="9555"/>
                  </a:cubicBezTo>
                  <a:cubicBezTo>
                    <a:pt x="1420" y="9593"/>
                    <a:pt x="1436" y="9647"/>
                    <a:pt x="1459" y="9685"/>
                  </a:cubicBezTo>
                  <a:lnTo>
                    <a:pt x="1520" y="9816"/>
                  </a:lnTo>
                  <a:lnTo>
                    <a:pt x="1589" y="9946"/>
                  </a:lnTo>
                  <a:lnTo>
                    <a:pt x="1658" y="10061"/>
                  </a:lnTo>
                  <a:lnTo>
                    <a:pt x="1735" y="10176"/>
                  </a:lnTo>
                  <a:lnTo>
                    <a:pt x="1812" y="10276"/>
                  </a:lnTo>
                  <a:cubicBezTo>
                    <a:pt x="1865" y="10345"/>
                    <a:pt x="1911" y="10407"/>
                    <a:pt x="1965" y="10453"/>
                  </a:cubicBezTo>
                  <a:cubicBezTo>
                    <a:pt x="2011" y="10506"/>
                    <a:pt x="2057" y="10552"/>
                    <a:pt x="2103" y="10598"/>
                  </a:cubicBezTo>
                  <a:cubicBezTo>
                    <a:pt x="2149" y="10644"/>
                    <a:pt x="2188" y="10675"/>
                    <a:pt x="2218" y="10698"/>
                  </a:cubicBezTo>
                  <a:lnTo>
                    <a:pt x="2111" y="10591"/>
                  </a:lnTo>
                  <a:cubicBezTo>
                    <a:pt x="2065" y="10552"/>
                    <a:pt x="2019" y="10506"/>
                    <a:pt x="1973" y="10445"/>
                  </a:cubicBezTo>
                  <a:cubicBezTo>
                    <a:pt x="1927" y="10391"/>
                    <a:pt x="1873" y="10330"/>
                    <a:pt x="1827" y="10268"/>
                  </a:cubicBezTo>
                  <a:lnTo>
                    <a:pt x="1750" y="10161"/>
                  </a:lnTo>
                  <a:lnTo>
                    <a:pt x="1681" y="10053"/>
                  </a:lnTo>
                  <a:cubicBezTo>
                    <a:pt x="1658" y="10007"/>
                    <a:pt x="1635" y="9969"/>
                    <a:pt x="1612" y="9931"/>
                  </a:cubicBezTo>
                  <a:lnTo>
                    <a:pt x="1543" y="9808"/>
                  </a:lnTo>
                  <a:cubicBezTo>
                    <a:pt x="1528" y="9762"/>
                    <a:pt x="1505" y="9724"/>
                    <a:pt x="1482" y="9677"/>
                  </a:cubicBezTo>
                  <a:cubicBezTo>
                    <a:pt x="1466" y="9631"/>
                    <a:pt x="1451" y="9585"/>
                    <a:pt x="1428" y="9539"/>
                  </a:cubicBezTo>
                  <a:cubicBezTo>
                    <a:pt x="1413" y="9501"/>
                    <a:pt x="1397" y="9447"/>
                    <a:pt x="1382" y="9409"/>
                  </a:cubicBezTo>
                  <a:cubicBezTo>
                    <a:pt x="1367" y="9363"/>
                    <a:pt x="1351" y="9317"/>
                    <a:pt x="1343" y="9271"/>
                  </a:cubicBezTo>
                  <a:cubicBezTo>
                    <a:pt x="1328" y="9225"/>
                    <a:pt x="1320" y="9171"/>
                    <a:pt x="1313" y="9133"/>
                  </a:cubicBezTo>
                  <a:cubicBezTo>
                    <a:pt x="1297" y="9087"/>
                    <a:pt x="1290" y="9041"/>
                    <a:pt x="1282" y="8994"/>
                  </a:cubicBezTo>
                  <a:cubicBezTo>
                    <a:pt x="1274" y="8956"/>
                    <a:pt x="1267" y="8910"/>
                    <a:pt x="1259" y="8864"/>
                  </a:cubicBezTo>
                  <a:cubicBezTo>
                    <a:pt x="1259" y="8826"/>
                    <a:pt x="1251" y="8780"/>
                    <a:pt x="1244" y="8741"/>
                  </a:cubicBezTo>
                  <a:cubicBezTo>
                    <a:pt x="1236" y="8657"/>
                    <a:pt x="1228" y="8580"/>
                    <a:pt x="1213" y="8503"/>
                  </a:cubicBezTo>
                  <a:cubicBezTo>
                    <a:pt x="1198" y="8388"/>
                    <a:pt x="1159" y="8273"/>
                    <a:pt x="1106" y="8173"/>
                  </a:cubicBezTo>
                  <a:cubicBezTo>
                    <a:pt x="1090" y="8150"/>
                    <a:pt x="1083" y="8135"/>
                    <a:pt x="1075" y="8120"/>
                  </a:cubicBezTo>
                  <a:cubicBezTo>
                    <a:pt x="1067" y="8112"/>
                    <a:pt x="1060" y="8097"/>
                    <a:pt x="1044" y="8089"/>
                  </a:cubicBezTo>
                  <a:close/>
                  <a:moveTo>
                    <a:pt x="2525" y="10694"/>
                  </a:moveTo>
                  <a:cubicBezTo>
                    <a:pt x="2517" y="10706"/>
                    <a:pt x="2510" y="10718"/>
                    <a:pt x="2502" y="10729"/>
                  </a:cubicBezTo>
                  <a:lnTo>
                    <a:pt x="2495" y="10743"/>
                  </a:lnTo>
                  <a:lnTo>
                    <a:pt x="2495" y="10743"/>
                  </a:lnTo>
                  <a:lnTo>
                    <a:pt x="2502" y="10739"/>
                  </a:lnTo>
                  <a:lnTo>
                    <a:pt x="2507" y="10735"/>
                  </a:lnTo>
                  <a:lnTo>
                    <a:pt x="2510" y="10729"/>
                  </a:lnTo>
                  <a:cubicBezTo>
                    <a:pt x="2513" y="10719"/>
                    <a:pt x="2518" y="10707"/>
                    <a:pt x="2525" y="10694"/>
                  </a:cubicBezTo>
                  <a:close/>
                  <a:moveTo>
                    <a:pt x="2572" y="10673"/>
                  </a:moveTo>
                  <a:lnTo>
                    <a:pt x="2572" y="10673"/>
                  </a:lnTo>
                  <a:cubicBezTo>
                    <a:pt x="2560" y="10682"/>
                    <a:pt x="2550" y="10691"/>
                    <a:pt x="2541" y="10698"/>
                  </a:cubicBezTo>
                  <a:lnTo>
                    <a:pt x="2523" y="10722"/>
                  </a:lnTo>
                  <a:lnTo>
                    <a:pt x="2523" y="10722"/>
                  </a:lnTo>
                  <a:lnTo>
                    <a:pt x="2507" y="10735"/>
                  </a:lnTo>
                  <a:lnTo>
                    <a:pt x="2506" y="10737"/>
                  </a:lnTo>
                  <a:lnTo>
                    <a:pt x="2506" y="10737"/>
                  </a:lnTo>
                  <a:lnTo>
                    <a:pt x="2502" y="10739"/>
                  </a:lnTo>
                  <a:lnTo>
                    <a:pt x="2494" y="10746"/>
                  </a:lnTo>
                  <a:lnTo>
                    <a:pt x="2494" y="10746"/>
                  </a:lnTo>
                  <a:lnTo>
                    <a:pt x="2495" y="10743"/>
                  </a:lnTo>
                  <a:lnTo>
                    <a:pt x="2495" y="10743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493" y="10745"/>
                    <a:pt x="2493" y="10746"/>
                    <a:pt x="2492" y="10748"/>
                  </a:cubicBezTo>
                  <a:lnTo>
                    <a:pt x="2492" y="10748"/>
                  </a:lnTo>
                  <a:lnTo>
                    <a:pt x="2487" y="10752"/>
                  </a:lnTo>
                  <a:lnTo>
                    <a:pt x="2491" y="10749"/>
                  </a:lnTo>
                  <a:lnTo>
                    <a:pt x="2491" y="10749"/>
                  </a:lnTo>
                  <a:cubicBezTo>
                    <a:pt x="2490" y="10753"/>
                    <a:pt x="2488" y="10756"/>
                    <a:pt x="2487" y="10760"/>
                  </a:cubicBezTo>
                  <a:lnTo>
                    <a:pt x="2492" y="10749"/>
                  </a:lnTo>
                  <a:lnTo>
                    <a:pt x="2503" y="10743"/>
                  </a:lnTo>
                  <a:lnTo>
                    <a:pt x="2503" y="10743"/>
                  </a:lnTo>
                  <a:lnTo>
                    <a:pt x="2502" y="10744"/>
                  </a:lnTo>
                  <a:lnTo>
                    <a:pt x="2502" y="10744"/>
                  </a:lnTo>
                  <a:lnTo>
                    <a:pt x="2504" y="10742"/>
                  </a:lnTo>
                  <a:lnTo>
                    <a:pt x="2504" y="10742"/>
                  </a:lnTo>
                  <a:lnTo>
                    <a:pt x="2556" y="10713"/>
                  </a:lnTo>
                  <a:lnTo>
                    <a:pt x="2602" y="10683"/>
                  </a:lnTo>
                  <a:lnTo>
                    <a:pt x="2602" y="10683"/>
                  </a:lnTo>
                  <a:lnTo>
                    <a:pt x="2548" y="10713"/>
                  </a:lnTo>
                  <a:lnTo>
                    <a:pt x="2514" y="10733"/>
                  </a:lnTo>
                  <a:lnTo>
                    <a:pt x="2514" y="10733"/>
                  </a:lnTo>
                  <a:lnTo>
                    <a:pt x="2518" y="10729"/>
                  </a:lnTo>
                  <a:lnTo>
                    <a:pt x="2533" y="10713"/>
                  </a:lnTo>
                  <a:lnTo>
                    <a:pt x="2541" y="10706"/>
                  </a:lnTo>
                  <a:lnTo>
                    <a:pt x="2564" y="10683"/>
                  </a:lnTo>
                  <a:cubicBezTo>
                    <a:pt x="2566" y="10679"/>
                    <a:pt x="2569" y="10676"/>
                    <a:pt x="2572" y="10673"/>
                  </a:cubicBezTo>
                  <a:close/>
                  <a:moveTo>
                    <a:pt x="108" y="7314"/>
                  </a:moveTo>
                  <a:lnTo>
                    <a:pt x="108" y="7314"/>
                  </a:lnTo>
                  <a:cubicBezTo>
                    <a:pt x="1528" y="7690"/>
                    <a:pt x="1704" y="8757"/>
                    <a:pt x="1835" y="9532"/>
                  </a:cubicBezTo>
                  <a:cubicBezTo>
                    <a:pt x="1850" y="9601"/>
                    <a:pt x="1858" y="9670"/>
                    <a:pt x="1873" y="9731"/>
                  </a:cubicBezTo>
                  <a:cubicBezTo>
                    <a:pt x="1911" y="9954"/>
                    <a:pt x="1973" y="10169"/>
                    <a:pt x="2065" y="10376"/>
                  </a:cubicBezTo>
                  <a:cubicBezTo>
                    <a:pt x="2011" y="10307"/>
                    <a:pt x="1957" y="10230"/>
                    <a:pt x="1904" y="10138"/>
                  </a:cubicBezTo>
                  <a:cubicBezTo>
                    <a:pt x="1865" y="10084"/>
                    <a:pt x="1835" y="10030"/>
                    <a:pt x="1804" y="9969"/>
                  </a:cubicBezTo>
                  <a:cubicBezTo>
                    <a:pt x="1781" y="9908"/>
                    <a:pt x="1758" y="9839"/>
                    <a:pt x="1743" y="9777"/>
                  </a:cubicBezTo>
                  <a:cubicBezTo>
                    <a:pt x="1712" y="9647"/>
                    <a:pt x="1689" y="9516"/>
                    <a:pt x="1673" y="9386"/>
                  </a:cubicBezTo>
                  <a:cubicBezTo>
                    <a:pt x="1666" y="9324"/>
                    <a:pt x="1658" y="9263"/>
                    <a:pt x="1650" y="9202"/>
                  </a:cubicBezTo>
                  <a:cubicBezTo>
                    <a:pt x="1643" y="9179"/>
                    <a:pt x="1643" y="9148"/>
                    <a:pt x="1635" y="9117"/>
                  </a:cubicBezTo>
                  <a:cubicBezTo>
                    <a:pt x="1627" y="9094"/>
                    <a:pt x="1620" y="9071"/>
                    <a:pt x="1612" y="9041"/>
                  </a:cubicBezTo>
                  <a:cubicBezTo>
                    <a:pt x="1604" y="9017"/>
                    <a:pt x="1597" y="8994"/>
                    <a:pt x="1589" y="8971"/>
                  </a:cubicBezTo>
                  <a:cubicBezTo>
                    <a:pt x="1581" y="8948"/>
                    <a:pt x="1574" y="8933"/>
                    <a:pt x="1566" y="8910"/>
                  </a:cubicBezTo>
                  <a:cubicBezTo>
                    <a:pt x="1558" y="8895"/>
                    <a:pt x="1551" y="8872"/>
                    <a:pt x="1543" y="8856"/>
                  </a:cubicBezTo>
                  <a:lnTo>
                    <a:pt x="1520" y="8818"/>
                  </a:lnTo>
                  <a:cubicBezTo>
                    <a:pt x="1505" y="8788"/>
                    <a:pt x="1490" y="8772"/>
                    <a:pt x="1482" y="8757"/>
                  </a:cubicBezTo>
                  <a:lnTo>
                    <a:pt x="1482" y="8757"/>
                  </a:lnTo>
                  <a:cubicBezTo>
                    <a:pt x="1490" y="8772"/>
                    <a:pt x="1505" y="8788"/>
                    <a:pt x="1512" y="8818"/>
                  </a:cubicBezTo>
                  <a:cubicBezTo>
                    <a:pt x="1528" y="8849"/>
                    <a:pt x="1543" y="8879"/>
                    <a:pt x="1558" y="8910"/>
                  </a:cubicBezTo>
                  <a:cubicBezTo>
                    <a:pt x="1566" y="8933"/>
                    <a:pt x="1574" y="8956"/>
                    <a:pt x="1581" y="8971"/>
                  </a:cubicBezTo>
                  <a:cubicBezTo>
                    <a:pt x="1589" y="8994"/>
                    <a:pt x="1597" y="9017"/>
                    <a:pt x="1597" y="9041"/>
                  </a:cubicBezTo>
                  <a:cubicBezTo>
                    <a:pt x="1604" y="9071"/>
                    <a:pt x="1612" y="9094"/>
                    <a:pt x="1620" y="9125"/>
                  </a:cubicBezTo>
                  <a:cubicBezTo>
                    <a:pt x="1620" y="9148"/>
                    <a:pt x="1627" y="9179"/>
                    <a:pt x="1627" y="9202"/>
                  </a:cubicBezTo>
                  <a:cubicBezTo>
                    <a:pt x="1643" y="9263"/>
                    <a:pt x="1650" y="9324"/>
                    <a:pt x="1658" y="9386"/>
                  </a:cubicBezTo>
                  <a:cubicBezTo>
                    <a:pt x="1673" y="9516"/>
                    <a:pt x="1696" y="9647"/>
                    <a:pt x="1727" y="9777"/>
                  </a:cubicBezTo>
                  <a:cubicBezTo>
                    <a:pt x="1743" y="9846"/>
                    <a:pt x="1766" y="9908"/>
                    <a:pt x="1796" y="9969"/>
                  </a:cubicBezTo>
                  <a:cubicBezTo>
                    <a:pt x="1819" y="10030"/>
                    <a:pt x="1850" y="10084"/>
                    <a:pt x="1888" y="10146"/>
                  </a:cubicBezTo>
                  <a:cubicBezTo>
                    <a:pt x="1957" y="10245"/>
                    <a:pt x="2026" y="10337"/>
                    <a:pt x="2080" y="10414"/>
                  </a:cubicBezTo>
                  <a:cubicBezTo>
                    <a:pt x="2134" y="10529"/>
                    <a:pt x="2195" y="10644"/>
                    <a:pt x="2272" y="10744"/>
                  </a:cubicBezTo>
                  <a:lnTo>
                    <a:pt x="2218" y="10698"/>
                  </a:lnTo>
                  <a:lnTo>
                    <a:pt x="2218" y="10698"/>
                  </a:lnTo>
                  <a:lnTo>
                    <a:pt x="2295" y="10767"/>
                  </a:lnTo>
                  <a:cubicBezTo>
                    <a:pt x="2303" y="10775"/>
                    <a:pt x="2310" y="10783"/>
                    <a:pt x="2318" y="10790"/>
                  </a:cubicBezTo>
                  <a:cubicBezTo>
                    <a:pt x="1543" y="10721"/>
                    <a:pt x="960" y="9363"/>
                    <a:pt x="875" y="8657"/>
                  </a:cubicBezTo>
                  <a:cubicBezTo>
                    <a:pt x="806" y="8120"/>
                    <a:pt x="400" y="7651"/>
                    <a:pt x="185" y="7406"/>
                  </a:cubicBezTo>
                  <a:lnTo>
                    <a:pt x="108" y="7314"/>
                  </a:lnTo>
                  <a:close/>
                  <a:moveTo>
                    <a:pt x="5306" y="8674"/>
                  </a:moveTo>
                  <a:cubicBezTo>
                    <a:pt x="5363" y="8674"/>
                    <a:pt x="5418" y="8676"/>
                    <a:pt x="5472" y="8680"/>
                  </a:cubicBezTo>
                  <a:cubicBezTo>
                    <a:pt x="5088" y="8902"/>
                    <a:pt x="4751" y="9194"/>
                    <a:pt x="4475" y="9547"/>
                  </a:cubicBezTo>
                  <a:lnTo>
                    <a:pt x="4367" y="9677"/>
                  </a:lnTo>
                  <a:cubicBezTo>
                    <a:pt x="3999" y="10130"/>
                    <a:pt x="3500" y="10760"/>
                    <a:pt x="2472" y="10821"/>
                  </a:cubicBezTo>
                  <a:cubicBezTo>
                    <a:pt x="2472" y="10806"/>
                    <a:pt x="2464" y="10790"/>
                    <a:pt x="2464" y="10783"/>
                  </a:cubicBezTo>
                  <a:lnTo>
                    <a:pt x="2479" y="10752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675" y="10321"/>
                    <a:pt x="3437" y="8778"/>
                    <a:pt x="5135" y="8680"/>
                  </a:cubicBezTo>
                  <a:cubicBezTo>
                    <a:pt x="5192" y="8676"/>
                    <a:pt x="5250" y="8674"/>
                    <a:pt x="5306" y="8674"/>
                  </a:cubicBezTo>
                  <a:close/>
                  <a:moveTo>
                    <a:pt x="1512" y="11304"/>
                  </a:moveTo>
                  <a:lnTo>
                    <a:pt x="1635" y="11466"/>
                  </a:lnTo>
                  <a:cubicBezTo>
                    <a:pt x="1704" y="11558"/>
                    <a:pt x="1804" y="11688"/>
                    <a:pt x="1904" y="11826"/>
                  </a:cubicBezTo>
                  <a:cubicBezTo>
                    <a:pt x="2003" y="11957"/>
                    <a:pt x="2096" y="12087"/>
                    <a:pt x="2157" y="12195"/>
                  </a:cubicBezTo>
                  <a:cubicBezTo>
                    <a:pt x="2180" y="12232"/>
                    <a:pt x="2203" y="12264"/>
                    <a:pt x="2221" y="12290"/>
                  </a:cubicBezTo>
                  <a:lnTo>
                    <a:pt x="2221" y="12290"/>
                  </a:lnTo>
                  <a:cubicBezTo>
                    <a:pt x="2204" y="12263"/>
                    <a:pt x="2183" y="12229"/>
                    <a:pt x="2157" y="12187"/>
                  </a:cubicBezTo>
                  <a:cubicBezTo>
                    <a:pt x="2096" y="12087"/>
                    <a:pt x="2011" y="11949"/>
                    <a:pt x="1911" y="11811"/>
                  </a:cubicBezTo>
                  <a:cubicBezTo>
                    <a:pt x="1865" y="11742"/>
                    <a:pt x="1819" y="11680"/>
                    <a:pt x="1773" y="11619"/>
                  </a:cubicBezTo>
                  <a:cubicBezTo>
                    <a:pt x="1750" y="11588"/>
                    <a:pt x="1727" y="11558"/>
                    <a:pt x="1704" y="11535"/>
                  </a:cubicBezTo>
                  <a:lnTo>
                    <a:pt x="1643" y="11458"/>
                  </a:lnTo>
                  <a:lnTo>
                    <a:pt x="1551" y="11343"/>
                  </a:lnTo>
                  <a:lnTo>
                    <a:pt x="1512" y="11304"/>
                  </a:lnTo>
                  <a:close/>
                  <a:moveTo>
                    <a:pt x="361" y="10552"/>
                  </a:moveTo>
                  <a:cubicBezTo>
                    <a:pt x="1808" y="10777"/>
                    <a:pt x="2185" y="12048"/>
                    <a:pt x="2252" y="12337"/>
                  </a:cubicBezTo>
                  <a:lnTo>
                    <a:pt x="2252" y="12337"/>
                  </a:lnTo>
                  <a:cubicBezTo>
                    <a:pt x="2258" y="12346"/>
                    <a:pt x="2263" y="12352"/>
                    <a:pt x="2264" y="12356"/>
                  </a:cubicBezTo>
                  <a:lnTo>
                    <a:pt x="2257" y="12356"/>
                  </a:lnTo>
                  <a:cubicBezTo>
                    <a:pt x="2255" y="12350"/>
                    <a:pt x="2254" y="12344"/>
                    <a:pt x="2252" y="12337"/>
                  </a:cubicBezTo>
                  <a:lnTo>
                    <a:pt x="2252" y="12337"/>
                  </a:lnTo>
                  <a:cubicBezTo>
                    <a:pt x="2245" y="12325"/>
                    <a:pt x="2234" y="12309"/>
                    <a:pt x="2221" y="12290"/>
                  </a:cubicBezTo>
                  <a:lnTo>
                    <a:pt x="2221" y="12290"/>
                  </a:lnTo>
                  <a:cubicBezTo>
                    <a:pt x="2237" y="12319"/>
                    <a:pt x="2249" y="12340"/>
                    <a:pt x="2257" y="12356"/>
                  </a:cubicBezTo>
                  <a:lnTo>
                    <a:pt x="2249" y="12356"/>
                  </a:lnTo>
                  <a:cubicBezTo>
                    <a:pt x="2165" y="12271"/>
                    <a:pt x="1858" y="11957"/>
                    <a:pt x="1551" y="11642"/>
                  </a:cubicBezTo>
                  <a:lnTo>
                    <a:pt x="1290" y="11373"/>
                  </a:lnTo>
                  <a:cubicBezTo>
                    <a:pt x="1244" y="11335"/>
                    <a:pt x="1205" y="11289"/>
                    <a:pt x="1167" y="11251"/>
                  </a:cubicBezTo>
                  <a:lnTo>
                    <a:pt x="1052" y="11143"/>
                  </a:lnTo>
                  <a:cubicBezTo>
                    <a:pt x="1013" y="11113"/>
                    <a:pt x="983" y="11082"/>
                    <a:pt x="952" y="11059"/>
                  </a:cubicBezTo>
                  <a:cubicBezTo>
                    <a:pt x="929" y="11028"/>
                    <a:pt x="898" y="11005"/>
                    <a:pt x="875" y="10990"/>
                  </a:cubicBezTo>
                  <a:lnTo>
                    <a:pt x="814" y="10928"/>
                  </a:lnTo>
                  <a:lnTo>
                    <a:pt x="868" y="10997"/>
                  </a:lnTo>
                  <a:cubicBezTo>
                    <a:pt x="891" y="11020"/>
                    <a:pt x="914" y="11043"/>
                    <a:pt x="937" y="11074"/>
                  </a:cubicBezTo>
                  <a:lnTo>
                    <a:pt x="1029" y="11166"/>
                  </a:lnTo>
                  <a:lnTo>
                    <a:pt x="1136" y="11281"/>
                  </a:lnTo>
                  <a:cubicBezTo>
                    <a:pt x="1175" y="11320"/>
                    <a:pt x="1221" y="11358"/>
                    <a:pt x="1259" y="11404"/>
                  </a:cubicBezTo>
                  <a:lnTo>
                    <a:pt x="1535" y="11665"/>
                  </a:lnTo>
                  <a:cubicBezTo>
                    <a:pt x="1842" y="11964"/>
                    <a:pt x="2149" y="12264"/>
                    <a:pt x="2241" y="12356"/>
                  </a:cubicBezTo>
                  <a:cubicBezTo>
                    <a:pt x="852" y="12317"/>
                    <a:pt x="522" y="11120"/>
                    <a:pt x="377" y="10606"/>
                  </a:cubicBezTo>
                  <a:cubicBezTo>
                    <a:pt x="369" y="10591"/>
                    <a:pt x="369" y="10568"/>
                    <a:pt x="361" y="10552"/>
                  </a:cubicBezTo>
                  <a:close/>
                  <a:moveTo>
                    <a:pt x="2310" y="12409"/>
                  </a:moveTo>
                  <a:lnTo>
                    <a:pt x="2295" y="12432"/>
                  </a:lnTo>
                  <a:lnTo>
                    <a:pt x="2295" y="12409"/>
                  </a:lnTo>
                  <a:close/>
                  <a:moveTo>
                    <a:pt x="3554" y="11880"/>
                  </a:moveTo>
                  <a:lnTo>
                    <a:pt x="3377" y="11995"/>
                  </a:lnTo>
                  <a:cubicBezTo>
                    <a:pt x="3270" y="12056"/>
                    <a:pt x="3124" y="12149"/>
                    <a:pt x="2970" y="12225"/>
                  </a:cubicBezTo>
                  <a:cubicBezTo>
                    <a:pt x="2825" y="12302"/>
                    <a:pt x="2671" y="12371"/>
                    <a:pt x="2548" y="12417"/>
                  </a:cubicBezTo>
                  <a:cubicBezTo>
                    <a:pt x="2433" y="12463"/>
                    <a:pt x="2356" y="12494"/>
                    <a:pt x="2356" y="12494"/>
                  </a:cubicBezTo>
                  <a:cubicBezTo>
                    <a:pt x="2364" y="12494"/>
                    <a:pt x="2441" y="12463"/>
                    <a:pt x="2556" y="12425"/>
                  </a:cubicBezTo>
                  <a:cubicBezTo>
                    <a:pt x="2702" y="12371"/>
                    <a:pt x="2840" y="12310"/>
                    <a:pt x="2978" y="12241"/>
                  </a:cubicBezTo>
                  <a:cubicBezTo>
                    <a:pt x="3055" y="12202"/>
                    <a:pt x="3132" y="12164"/>
                    <a:pt x="3201" y="12118"/>
                  </a:cubicBezTo>
                  <a:cubicBezTo>
                    <a:pt x="3239" y="12102"/>
                    <a:pt x="3270" y="12079"/>
                    <a:pt x="3300" y="12064"/>
                  </a:cubicBezTo>
                  <a:lnTo>
                    <a:pt x="3385" y="12010"/>
                  </a:lnTo>
                  <a:cubicBezTo>
                    <a:pt x="3439" y="11972"/>
                    <a:pt x="3477" y="11941"/>
                    <a:pt x="3508" y="11918"/>
                  </a:cubicBezTo>
                  <a:lnTo>
                    <a:pt x="3554" y="11880"/>
                  </a:lnTo>
                  <a:close/>
                  <a:moveTo>
                    <a:pt x="4037" y="11312"/>
                  </a:moveTo>
                  <a:cubicBezTo>
                    <a:pt x="3854" y="11709"/>
                    <a:pt x="3085" y="12494"/>
                    <a:pt x="2367" y="12494"/>
                  </a:cubicBezTo>
                  <a:cubicBezTo>
                    <a:pt x="2363" y="12494"/>
                    <a:pt x="2360" y="12494"/>
                    <a:pt x="2356" y="12494"/>
                  </a:cubicBezTo>
                  <a:lnTo>
                    <a:pt x="2349" y="12494"/>
                  </a:lnTo>
                  <a:lnTo>
                    <a:pt x="2487" y="12432"/>
                  </a:lnTo>
                  <a:cubicBezTo>
                    <a:pt x="2579" y="12386"/>
                    <a:pt x="2709" y="12325"/>
                    <a:pt x="2832" y="12256"/>
                  </a:cubicBezTo>
                  <a:cubicBezTo>
                    <a:pt x="2894" y="12218"/>
                    <a:pt x="2955" y="12187"/>
                    <a:pt x="3016" y="12149"/>
                  </a:cubicBezTo>
                  <a:cubicBezTo>
                    <a:pt x="3039" y="12133"/>
                    <a:pt x="3070" y="12110"/>
                    <a:pt x="3093" y="12095"/>
                  </a:cubicBezTo>
                  <a:lnTo>
                    <a:pt x="3162" y="12049"/>
                  </a:lnTo>
                  <a:cubicBezTo>
                    <a:pt x="3208" y="12010"/>
                    <a:pt x="3239" y="11987"/>
                    <a:pt x="3270" y="11964"/>
                  </a:cubicBezTo>
                  <a:lnTo>
                    <a:pt x="3300" y="11934"/>
                  </a:lnTo>
                  <a:lnTo>
                    <a:pt x="3155" y="12033"/>
                  </a:lnTo>
                  <a:lnTo>
                    <a:pt x="3001" y="12126"/>
                  </a:lnTo>
                  <a:cubicBezTo>
                    <a:pt x="2947" y="12164"/>
                    <a:pt x="2886" y="12202"/>
                    <a:pt x="2825" y="12241"/>
                  </a:cubicBezTo>
                  <a:cubicBezTo>
                    <a:pt x="2709" y="12310"/>
                    <a:pt x="2579" y="12379"/>
                    <a:pt x="2487" y="12425"/>
                  </a:cubicBezTo>
                  <a:lnTo>
                    <a:pt x="2364" y="12479"/>
                  </a:lnTo>
                  <a:cubicBezTo>
                    <a:pt x="2464" y="12417"/>
                    <a:pt x="2709" y="12264"/>
                    <a:pt x="2940" y="12102"/>
                  </a:cubicBezTo>
                  <a:cubicBezTo>
                    <a:pt x="3024" y="12056"/>
                    <a:pt x="3101" y="12010"/>
                    <a:pt x="3170" y="11957"/>
                  </a:cubicBezTo>
                  <a:lnTo>
                    <a:pt x="3277" y="11888"/>
                  </a:lnTo>
                  <a:lnTo>
                    <a:pt x="3369" y="11819"/>
                  </a:lnTo>
                  <a:lnTo>
                    <a:pt x="3446" y="11765"/>
                  </a:lnTo>
                  <a:lnTo>
                    <a:pt x="3508" y="11719"/>
                  </a:lnTo>
                  <a:cubicBezTo>
                    <a:pt x="3538" y="11688"/>
                    <a:pt x="3561" y="11673"/>
                    <a:pt x="3561" y="11673"/>
                  </a:cubicBezTo>
                  <a:lnTo>
                    <a:pt x="3561" y="11673"/>
                  </a:lnTo>
                  <a:lnTo>
                    <a:pt x="3500" y="11711"/>
                  </a:lnTo>
                  <a:lnTo>
                    <a:pt x="3439" y="11742"/>
                  </a:lnTo>
                  <a:lnTo>
                    <a:pt x="3354" y="11796"/>
                  </a:lnTo>
                  <a:lnTo>
                    <a:pt x="3262" y="11857"/>
                  </a:lnTo>
                  <a:cubicBezTo>
                    <a:pt x="3224" y="11872"/>
                    <a:pt x="3193" y="11895"/>
                    <a:pt x="3155" y="11918"/>
                  </a:cubicBezTo>
                  <a:lnTo>
                    <a:pt x="2924" y="12079"/>
                  </a:lnTo>
                  <a:cubicBezTo>
                    <a:pt x="2663" y="12264"/>
                    <a:pt x="2410" y="12440"/>
                    <a:pt x="2333" y="12494"/>
                  </a:cubicBezTo>
                  <a:lnTo>
                    <a:pt x="2326" y="12494"/>
                  </a:lnTo>
                  <a:cubicBezTo>
                    <a:pt x="2326" y="12486"/>
                    <a:pt x="2333" y="12463"/>
                    <a:pt x="2341" y="12448"/>
                  </a:cubicBezTo>
                  <a:cubicBezTo>
                    <a:pt x="2349" y="12432"/>
                    <a:pt x="2379" y="12402"/>
                    <a:pt x="2403" y="12371"/>
                  </a:cubicBezTo>
                  <a:cubicBezTo>
                    <a:pt x="2487" y="12279"/>
                    <a:pt x="2579" y="12187"/>
                    <a:pt x="2671" y="12110"/>
                  </a:cubicBezTo>
                  <a:cubicBezTo>
                    <a:pt x="2725" y="12064"/>
                    <a:pt x="2779" y="12026"/>
                    <a:pt x="2832" y="11987"/>
                  </a:cubicBezTo>
                  <a:cubicBezTo>
                    <a:pt x="2886" y="11949"/>
                    <a:pt x="2924" y="11911"/>
                    <a:pt x="2978" y="11888"/>
                  </a:cubicBezTo>
                  <a:cubicBezTo>
                    <a:pt x="3062" y="11826"/>
                    <a:pt x="3116" y="11788"/>
                    <a:pt x="3116" y="11788"/>
                  </a:cubicBezTo>
                  <a:lnTo>
                    <a:pt x="3116" y="11788"/>
                  </a:lnTo>
                  <a:lnTo>
                    <a:pt x="3078" y="11811"/>
                  </a:lnTo>
                  <a:cubicBezTo>
                    <a:pt x="3047" y="11826"/>
                    <a:pt x="3009" y="11842"/>
                    <a:pt x="2970" y="11872"/>
                  </a:cubicBezTo>
                  <a:cubicBezTo>
                    <a:pt x="2947" y="11880"/>
                    <a:pt x="2924" y="11895"/>
                    <a:pt x="2894" y="11918"/>
                  </a:cubicBezTo>
                  <a:cubicBezTo>
                    <a:pt x="2871" y="11934"/>
                    <a:pt x="2848" y="11949"/>
                    <a:pt x="2817" y="11964"/>
                  </a:cubicBezTo>
                  <a:cubicBezTo>
                    <a:pt x="2763" y="12003"/>
                    <a:pt x="2717" y="12049"/>
                    <a:pt x="2663" y="12095"/>
                  </a:cubicBezTo>
                  <a:cubicBezTo>
                    <a:pt x="2571" y="12179"/>
                    <a:pt x="2479" y="12271"/>
                    <a:pt x="2395" y="12371"/>
                  </a:cubicBezTo>
                  <a:cubicBezTo>
                    <a:pt x="2379" y="12394"/>
                    <a:pt x="2364" y="12417"/>
                    <a:pt x="2349" y="12432"/>
                  </a:cubicBezTo>
                  <a:cubicBezTo>
                    <a:pt x="2426" y="12248"/>
                    <a:pt x="2533" y="12072"/>
                    <a:pt x="2663" y="11918"/>
                  </a:cubicBezTo>
                  <a:cubicBezTo>
                    <a:pt x="2901" y="11650"/>
                    <a:pt x="3331" y="11327"/>
                    <a:pt x="4037" y="11312"/>
                  </a:cubicBezTo>
                  <a:close/>
                  <a:moveTo>
                    <a:pt x="3922" y="0"/>
                  </a:moveTo>
                  <a:lnTo>
                    <a:pt x="3891" y="85"/>
                  </a:lnTo>
                  <a:cubicBezTo>
                    <a:pt x="3884" y="108"/>
                    <a:pt x="3868" y="139"/>
                    <a:pt x="3853" y="177"/>
                  </a:cubicBezTo>
                  <a:cubicBezTo>
                    <a:pt x="3646" y="752"/>
                    <a:pt x="2993" y="2510"/>
                    <a:pt x="4513" y="3331"/>
                  </a:cubicBezTo>
                  <a:cubicBezTo>
                    <a:pt x="4728" y="3799"/>
                    <a:pt x="4498" y="4398"/>
                    <a:pt x="4490" y="4405"/>
                  </a:cubicBezTo>
                  <a:cubicBezTo>
                    <a:pt x="4252" y="4812"/>
                    <a:pt x="4045" y="5242"/>
                    <a:pt x="3853" y="5679"/>
                  </a:cubicBezTo>
                  <a:cubicBezTo>
                    <a:pt x="3638" y="6193"/>
                    <a:pt x="3446" y="6723"/>
                    <a:pt x="3293" y="7260"/>
                  </a:cubicBezTo>
                  <a:cubicBezTo>
                    <a:pt x="3254" y="7030"/>
                    <a:pt x="3247" y="6800"/>
                    <a:pt x="3270" y="6577"/>
                  </a:cubicBezTo>
                  <a:lnTo>
                    <a:pt x="3277" y="6577"/>
                  </a:lnTo>
                  <a:cubicBezTo>
                    <a:pt x="3400" y="6063"/>
                    <a:pt x="3446" y="5533"/>
                    <a:pt x="3400" y="5012"/>
                  </a:cubicBezTo>
                  <a:cubicBezTo>
                    <a:pt x="3331" y="4221"/>
                    <a:pt x="3016" y="3139"/>
                    <a:pt x="1904" y="2464"/>
                  </a:cubicBezTo>
                  <a:lnTo>
                    <a:pt x="1858" y="2425"/>
                  </a:lnTo>
                  <a:lnTo>
                    <a:pt x="1873" y="2487"/>
                  </a:lnTo>
                  <a:cubicBezTo>
                    <a:pt x="1957" y="2801"/>
                    <a:pt x="1980" y="3139"/>
                    <a:pt x="1934" y="3461"/>
                  </a:cubicBezTo>
                  <a:cubicBezTo>
                    <a:pt x="1842" y="4114"/>
                    <a:pt x="2188" y="4666"/>
                    <a:pt x="2495" y="5081"/>
                  </a:cubicBezTo>
                  <a:cubicBezTo>
                    <a:pt x="2548" y="5157"/>
                    <a:pt x="2610" y="5226"/>
                    <a:pt x="2671" y="5303"/>
                  </a:cubicBezTo>
                  <a:cubicBezTo>
                    <a:pt x="2794" y="5441"/>
                    <a:pt x="2901" y="5587"/>
                    <a:pt x="2993" y="5748"/>
                  </a:cubicBezTo>
                  <a:cubicBezTo>
                    <a:pt x="3070" y="5879"/>
                    <a:pt x="3239" y="6201"/>
                    <a:pt x="3247" y="6447"/>
                  </a:cubicBezTo>
                  <a:cubicBezTo>
                    <a:pt x="3193" y="6746"/>
                    <a:pt x="3201" y="7053"/>
                    <a:pt x="3262" y="7352"/>
                  </a:cubicBezTo>
                  <a:cubicBezTo>
                    <a:pt x="3193" y="7575"/>
                    <a:pt x="3132" y="7797"/>
                    <a:pt x="3062" y="8028"/>
                  </a:cubicBezTo>
                  <a:cubicBezTo>
                    <a:pt x="3016" y="8143"/>
                    <a:pt x="2978" y="8250"/>
                    <a:pt x="2932" y="8365"/>
                  </a:cubicBezTo>
                  <a:cubicBezTo>
                    <a:pt x="2917" y="6907"/>
                    <a:pt x="2050" y="6539"/>
                    <a:pt x="1758" y="6416"/>
                  </a:cubicBezTo>
                  <a:lnTo>
                    <a:pt x="1704" y="6393"/>
                  </a:lnTo>
                  <a:lnTo>
                    <a:pt x="1612" y="6355"/>
                  </a:lnTo>
                  <a:lnTo>
                    <a:pt x="1612" y="6355"/>
                  </a:lnTo>
                  <a:lnTo>
                    <a:pt x="1673" y="6431"/>
                  </a:lnTo>
                  <a:cubicBezTo>
                    <a:pt x="1827" y="6623"/>
                    <a:pt x="1934" y="7099"/>
                    <a:pt x="1988" y="7368"/>
                  </a:cubicBezTo>
                  <a:cubicBezTo>
                    <a:pt x="2218" y="8350"/>
                    <a:pt x="2725" y="8519"/>
                    <a:pt x="2871" y="8549"/>
                  </a:cubicBezTo>
                  <a:cubicBezTo>
                    <a:pt x="2633" y="9278"/>
                    <a:pt x="2472" y="10038"/>
                    <a:pt x="2379" y="10806"/>
                  </a:cubicBezTo>
                  <a:cubicBezTo>
                    <a:pt x="2349" y="10775"/>
                    <a:pt x="2050" y="10468"/>
                    <a:pt x="1911" y="9716"/>
                  </a:cubicBezTo>
                  <a:cubicBezTo>
                    <a:pt x="1904" y="9654"/>
                    <a:pt x="1888" y="9593"/>
                    <a:pt x="1881" y="9524"/>
                  </a:cubicBezTo>
                  <a:cubicBezTo>
                    <a:pt x="1750" y="8726"/>
                    <a:pt x="1566" y="7628"/>
                    <a:pt x="62" y="7252"/>
                  </a:cubicBezTo>
                  <a:lnTo>
                    <a:pt x="1" y="7237"/>
                  </a:lnTo>
                  <a:lnTo>
                    <a:pt x="31" y="7291"/>
                  </a:lnTo>
                  <a:cubicBezTo>
                    <a:pt x="62" y="7322"/>
                    <a:pt x="100" y="7375"/>
                    <a:pt x="154" y="7429"/>
                  </a:cubicBezTo>
                  <a:cubicBezTo>
                    <a:pt x="369" y="7682"/>
                    <a:pt x="768" y="8143"/>
                    <a:pt x="829" y="8664"/>
                  </a:cubicBezTo>
                  <a:cubicBezTo>
                    <a:pt x="906" y="9278"/>
                    <a:pt x="1474" y="10829"/>
                    <a:pt x="2372" y="10852"/>
                  </a:cubicBezTo>
                  <a:lnTo>
                    <a:pt x="2379" y="10852"/>
                  </a:lnTo>
                  <a:cubicBezTo>
                    <a:pt x="2318" y="11327"/>
                    <a:pt x="2280" y="11788"/>
                    <a:pt x="2264" y="12195"/>
                  </a:cubicBezTo>
                  <a:cubicBezTo>
                    <a:pt x="2134" y="11765"/>
                    <a:pt x="1681" y="10690"/>
                    <a:pt x="338" y="10499"/>
                  </a:cubicBezTo>
                  <a:lnTo>
                    <a:pt x="300" y="10491"/>
                  </a:lnTo>
                  <a:lnTo>
                    <a:pt x="300" y="10491"/>
                  </a:lnTo>
                  <a:lnTo>
                    <a:pt x="307" y="10529"/>
                  </a:lnTo>
                  <a:cubicBezTo>
                    <a:pt x="315" y="10552"/>
                    <a:pt x="331" y="10583"/>
                    <a:pt x="338" y="10621"/>
                  </a:cubicBezTo>
                  <a:cubicBezTo>
                    <a:pt x="484" y="11151"/>
                    <a:pt x="829" y="12379"/>
                    <a:pt x="2257" y="12409"/>
                  </a:cubicBezTo>
                  <a:cubicBezTo>
                    <a:pt x="2226" y="13261"/>
                    <a:pt x="2257" y="13852"/>
                    <a:pt x="2257" y="13868"/>
                  </a:cubicBezTo>
                  <a:lnTo>
                    <a:pt x="2303" y="13868"/>
                  </a:lnTo>
                  <a:cubicBezTo>
                    <a:pt x="2303" y="13852"/>
                    <a:pt x="2272" y="13323"/>
                    <a:pt x="2295" y="12540"/>
                  </a:cubicBezTo>
                  <a:lnTo>
                    <a:pt x="2441" y="12540"/>
                  </a:lnTo>
                  <a:cubicBezTo>
                    <a:pt x="3178" y="12494"/>
                    <a:pt x="3937" y="11680"/>
                    <a:pt x="4098" y="11297"/>
                  </a:cubicBezTo>
                  <a:lnTo>
                    <a:pt x="4106" y="11266"/>
                  </a:lnTo>
                  <a:lnTo>
                    <a:pt x="4075" y="11266"/>
                  </a:lnTo>
                  <a:cubicBezTo>
                    <a:pt x="2894" y="11281"/>
                    <a:pt x="2433" y="12110"/>
                    <a:pt x="2310" y="12402"/>
                  </a:cubicBezTo>
                  <a:lnTo>
                    <a:pt x="2310" y="12386"/>
                  </a:lnTo>
                  <a:cubicBezTo>
                    <a:pt x="2310" y="12386"/>
                    <a:pt x="2310" y="12371"/>
                    <a:pt x="2303" y="12348"/>
                  </a:cubicBezTo>
                  <a:cubicBezTo>
                    <a:pt x="2318" y="11903"/>
                    <a:pt x="2356" y="11389"/>
                    <a:pt x="2426" y="10852"/>
                  </a:cubicBezTo>
                  <a:lnTo>
                    <a:pt x="2464" y="10852"/>
                  </a:lnTo>
                  <a:cubicBezTo>
                    <a:pt x="3515" y="10790"/>
                    <a:pt x="4022" y="10161"/>
                    <a:pt x="4398" y="9693"/>
                  </a:cubicBezTo>
                  <a:cubicBezTo>
                    <a:pt x="4428" y="9647"/>
                    <a:pt x="4467" y="9608"/>
                    <a:pt x="4498" y="9562"/>
                  </a:cubicBezTo>
                  <a:cubicBezTo>
                    <a:pt x="4789" y="9202"/>
                    <a:pt x="5142" y="8895"/>
                    <a:pt x="5549" y="8664"/>
                  </a:cubicBezTo>
                  <a:lnTo>
                    <a:pt x="5610" y="8634"/>
                  </a:lnTo>
                  <a:lnTo>
                    <a:pt x="5541" y="8634"/>
                  </a:lnTo>
                  <a:cubicBezTo>
                    <a:pt x="5458" y="8627"/>
                    <a:pt x="5377" y="8624"/>
                    <a:pt x="5298" y="8624"/>
                  </a:cubicBezTo>
                  <a:cubicBezTo>
                    <a:pt x="4223" y="8624"/>
                    <a:pt x="3515" y="9184"/>
                    <a:pt x="3093" y="9670"/>
                  </a:cubicBezTo>
                  <a:cubicBezTo>
                    <a:pt x="2817" y="9992"/>
                    <a:pt x="2602" y="10353"/>
                    <a:pt x="2441" y="10744"/>
                  </a:cubicBezTo>
                  <a:cubicBezTo>
                    <a:pt x="2525" y="10023"/>
                    <a:pt x="2679" y="9309"/>
                    <a:pt x="2901" y="8611"/>
                  </a:cubicBezTo>
                  <a:lnTo>
                    <a:pt x="2909" y="8611"/>
                  </a:lnTo>
                  <a:cubicBezTo>
                    <a:pt x="3057" y="8665"/>
                    <a:pt x="3217" y="8689"/>
                    <a:pt x="3378" y="8689"/>
                  </a:cubicBezTo>
                  <a:cubicBezTo>
                    <a:pt x="3401" y="8689"/>
                    <a:pt x="3424" y="8688"/>
                    <a:pt x="3446" y="8687"/>
                  </a:cubicBezTo>
                  <a:cubicBezTo>
                    <a:pt x="4689" y="8611"/>
                    <a:pt x="5994" y="6945"/>
                    <a:pt x="6217" y="6516"/>
                  </a:cubicBezTo>
                  <a:lnTo>
                    <a:pt x="6255" y="6439"/>
                  </a:lnTo>
                  <a:lnTo>
                    <a:pt x="6186" y="6485"/>
                  </a:lnTo>
                  <a:cubicBezTo>
                    <a:pt x="5986" y="6569"/>
                    <a:pt x="5787" y="6639"/>
                    <a:pt x="5580" y="6692"/>
                  </a:cubicBezTo>
                  <a:cubicBezTo>
                    <a:pt x="5296" y="6777"/>
                    <a:pt x="4943" y="6884"/>
                    <a:pt x="4620" y="7007"/>
                  </a:cubicBezTo>
                  <a:cubicBezTo>
                    <a:pt x="3661" y="7475"/>
                    <a:pt x="3086" y="8296"/>
                    <a:pt x="2932" y="8519"/>
                  </a:cubicBezTo>
                  <a:cubicBezTo>
                    <a:pt x="2932" y="8511"/>
                    <a:pt x="2932" y="8511"/>
                    <a:pt x="2932" y="8503"/>
                  </a:cubicBezTo>
                  <a:cubicBezTo>
                    <a:pt x="2986" y="8342"/>
                    <a:pt x="3047" y="8196"/>
                    <a:pt x="3109" y="8043"/>
                  </a:cubicBezTo>
                  <a:cubicBezTo>
                    <a:pt x="3346" y="7214"/>
                    <a:pt x="3561" y="6477"/>
                    <a:pt x="3899" y="5687"/>
                  </a:cubicBezTo>
                  <a:cubicBezTo>
                    <a:pt x="4120" y="5774"/>
                    <a:pt x="4353" y="5820"/>
                    <a:pt x="4588" y="5820"/>
                  </a:cubicBezTo>
                  <a:cubicBezTo>
                    <a:pt x="4622" y="5820"/>
                    <a:pt x="4656" y="5819"/>
                    <a:pt x="4689" y="5817"/>
                  </a:cubicBezTo>
                  <a:cubicBezTo>
                    <a:pt x="5088" y="5802"/>
                    <a:pt x="5449" y="5610"/>
                    <a:pt x="5687" y="5296"/>
                  </a:cubicBezTo>
                  <a:cubicBezTo>
                    <a:pt x="5764" y="5180"/>
                    <a:pt x="6362" y="4804"/>
                    <a:pt x="6662" y="4620"/>
                  </a:cubicBezTo>
                  <a:lnTo>
                    <a:pt x="6731" y="4582"/>
                  </a:lnTo>
                  <a:lnTo>
                    <a:pt x="6646" y="4582"/>
                  </a:lnTo>
                  <a:cubicBezTo>
                    <a:pt x="6416" y="4574"/>
                    <a:pt x="6178" y="4559"/>
                    <a:pt x="5948" y="4528"/>
                  </a:cubicBezTo>
                  <a:cubicBezTo>
                    <a:pt x="5856" y="4495"/>
                    <a:pt x="5759" y="4479"/>
                    <a:pt x="5656" y="4479"/>
                  </a:cubicBezTo>
                  <a:cubicBezTo>
                    <a:pt x="5331" y="4479"/>
                    <a:pt x="4956" y="4644"/>
                    <a:pt x="4559" y="4966"/>
                  </a:cubicBezTo>
                  <a:cubicBezTo>
                    <a:pt x="4344" y="5134"/>
                    <a:pt x="4145" y="5334"/>
                    <a:pt x="3960" y="5541"/>
                  </a:cubicBezTo>
                  <a:lnTo>
                    <a:pt x="3960" y="5541"/>
                  </a:lnTo>
                  <a:cubicBezTo>
                    <a:pt x="4321" y="4743"/>
                    <a:pt x="4758" y="3991"/>
                    <a:pt x="5265" y="3277"/>
                  </a:cubicBezTo>
                  <a:cubicBezTo>
                    <a:pt x="6531" y="2548"/>
                    <a:pt x="6708" y="1397"/>
                    <a:pt x="6800" y="775"/>
                  </a:cubicBezTo>
                  <a:cubicBezTo>
                    <a:pt x="6815" y="699"/>
                    <a:pt x="6823" y="630"/>
                    <a:pt x="6830" y="568"/>
                  </a:cubicBezTo>
                  <a:lnTo>
                    <a:pt x="6846" y="484"/>
                  </a:lnTo>
                  <a:lnTo>
                    <a:pt x="6784" y="561"/>
                  </a:lnTo>
                  <a:cubicBezTo>
                    <a:pt x="6677" y="691"/>
                    <a:pt x="6462" y="822"/>
                    <a:pt x="6163" y="998"/>
                  </a:cubicBezTo>
                  <a:cubicBezTo>
                    <a:pt x="6048" y="1067"/>
                    <a:pt x="5910" y="1144"/>
                    <a:pt x="5756" y="1244"/>
                  </a:cubicBezTo>
                  <a:cubicBezTo>
                    <a:pt x="4927" y="1873"/>
                    <a:pt x="5196" y="3147"/>
                    <a:pt x="5219" y="3270"/>
                  </a:cubicBezTo>
                  <a:cubicBezTo>
                    <a:pt x="4981" y="3607"/>
                    <a:pt x="4774" y="3930"/>
                    <a:pt x="4590" y="4236"/>
                  </a:cubicBezTo>
                  <a:lnTo>
                    <a:pt x="4590" y="4236"/>
                  </a:lnTo>
                  <a:cubicBezTo>
                    <a:pt x="4651" y="4014"/>
                    <a:pt x="4705" y="3638"/>
                    <a:pt x="4559" y="3316"/>
                  </a:cubicBezTo>
                  <a:cubicBezTo>
                    <a:pt x="4574" y="3216"/>
                    <a:pt x="4789" y="1950"/>
                    <a:pt x="4421" y="1151"/>
                  </a:cubicBezTo>
                  <a:cubicBezTo>
                    <a:pt x="4252" y="775"/>
                    <a:pt x="4137" y="561"/>
                    <a:pt x="4068" y="407"/>
                  </a:cubicBezTo>
                  <a:cubicBezTo>
                    <a:pt x="4006" y="307"/>
                    <a:pt x="3960" y="200"/>
                    <a:pt x="3937" y="85"/>
                  </a:cubicBezTo>
                  <a:lnTo>
                    <a:pt x="3922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8"/>
            <p:cNvSpPr/>
            <p:nvPr/>
          </p:nvSpPr>
          <p:spPr>
            <a:xfrm rot="5083382" flipH="1">
              <a:off x="4454765" y="511524"/>
              <a:ext cx="390422" cy="790881"/>
            </a:xfrm>
            <a:custGeom>
              <a:avLst/>
              <a:gdLst/>
              <a:ahLst/>
              <a:cxnLst/>
              <a:rect l="l" t="t" r="r" b="b"/>
              <a:pathLst>
                <a:path w="6846" h="13868" extrusionOk="0">
                  <a:moveTo>
                    <a:pt x="4367" y="1681"/>
                  </a:moveTo>
                  <a:lnTo>
                    <a:pt x="4405" y="1919"/>
                  </a:lnTo>
                  <a:cubicBezTo>
                    <a:pt x="4428" y="2057"/>
                    <a:pt x="4452" y="2249"/>
                    <a:pt x="4475" y="2441"/>
                  </a:cubicBezTo>
                  <a:cubicBezTo>
                    <a:pt x="4498" y="2625"/>
                    <a:pt x="4513" y="2824"/>
                    <a:pt x="4513" y="2963"/>
                  </a:cubicBezTo>
                  <a:cubicBezTo>
                    <a:pt x="4513" y="3055"/>
                    <a:pt x="4513" y="3124"/>
                    <a:pt x="4521" y="3162"/>
                  </a:cubicBezTo>
                  <a:lnTo>
                    <a:pt x="4521" y="2963"/>
                  </a:lnTo>
                  <a:cubicBezTo>
                    <a:pt x="4521" y="2817"/>
                    <a:pt x="4513" y="2625"/>
                    <a:pt x="4490" y="2433"/>
                  </a:cubicBezTo>
                  <a:cubicBezTo>
                    <a:pt x="4482" y="2341"/>
                    <a:pt x="4475" y="2241"/>
                    <a:pt x="4459" y="2157"/>
                  </a:cubicBezTo>
                  <a:cubicBezTo>
                    <a:pt x="4452" y="2111"/>
                    <a:pt x="4452" y="2065"/>
                    <a:pt x="4444" y="2026"/>
                  </a:cubicBezTo>
                  <a:cubicBezTo>
                    <a:pt x="4428" y="1988"/>
                    <a:pt x="4428" y="1950"/>
                    <a:pt x="4421" y="1911"/>
                  </a:cubicBezTo>
                  <a:cubicBezTo>
                    <a:pt x="4405" y="1842"/>
                    <a:pt x="4390" y="1788"/>
                    <a:pt x="4382" y="1742"/>
                  </a:cubicBezTo>
                  <a:lnTo>
                    <a:pt x="4367" y="1681"/>
                  </a:lnTo>
                  <a:close/>
                  <a:moveTo>
                    <a:pt x="4298" y="1942"/>
                  </a:moveTo>
                  <a:lnTo>
                    <a:pt x="4298" y="1996"/>
                  </a:lnTo>
                  <a:cubicBezTo>
                    <a:pt x="4298" y="2034"/>
                    <a:pt x="4298" y="2080"/>
                    <a:pt x="4306" y="2141"/>
                  </a:cubicBezTo>
                  <a:cubicBezTo>
                    <a:pt x="4306" y="2172"/>
                    <a:pt x="4313" y="2211"/>
                    <a:pt x="4313" y="2241"/>
                  </a:cubicBezTo>
                  <a:cubicBezTo>
                    <a:pt x="4321" y="2272"/>
                    <a:pt x="4321" y="2310"/>
                    <a:pt x="4329" y="2349"/>
                  </a:cubicBezTo>
                  <a:cubicBezTo>
                    <a:pt x="4344" y="2425"/>
                    <a:pt x="4359" y="2502"/>
                    <a:pt x="4375" y="2587"/>
                  </a:cubicBezTo>
                  <a:cubicBezTo>
                    <a:pt x="4405" y="2748"/>
                    <a:pt x="4444" y="2901"/>
                    <a:pt x="4475" y="3024"/>
                  </a:cubicBezTo>
                  <a:cubicBezTo>
                    <a:pt x="4498" y="3085"/>
                    <a:pt x="4513" y="3139"/>
                    <a:pt x="4521" y="3170"/>
                  </a:cubicBezTo>
                  <a:lnTo>
                    <a:pt x="4521" y="3162"/>
                  </a:lnTo>
                  <a:cubicBezTo>
                    <a:pt x="4513" y="3124"/>
                    <a:pt x="4498" y="3078"/>
                    <a:pt x="4482" y="3024"/>
                  </a:cubicBezTo>
                  <a:cubicBezTo>
                    <a:pt x="4459" y="2901"/>
                    <a:pt x="4421" y="2748"/>
                    <a:pt x="4390" y="2587"/>
                  </a:cubicBezTo>
                  <a:cubicBezTo>
                    <a:pt x="4359" y="2425"/>
                    <a:pt x="4336" y="2264"/>
                    <a:pt x="4321" y="2141"/>
                  </a:cubicBezTo>
                  <a:cubicBezTo>
                    <a:pt x="4306" y="2019"/>
                    <a:pt x="4298" y="1942"/>
                    <a:pt x="4298" y="1942"/>
                  </a:cubicBezTo>
                  <a:close/>
                  <a:moveTo>
                    <a:pt x="4521" y="3177"/>
                  </a:moveTo>
                  <a:lnTo>
                    <a:pt x="4521" y="3185"/>
                  </a:lnTo>
                  <a:lnTo>
                    <a:pt x="4528" y="3200"/>
                  </a:lnTo>
                  <a:cubicBezTo>
                    <a:pt x="4528" y="3193"/>
                    <a:pt x="4528" y="3185"/>
                    <a:pt x="4521" y="3177"/>
                  </a:cubicBezTo>
                  <a:close/>
                  <a:moveTo>
                    <a:pt x="3753" y="2011"/>
                  </a:moveTo>
                  <a:cubicBezTo>
                    <a:pt x="3753" y="2011"/>
                    <a:pt x="3753" y="2034"/>
                    <a:pt x="3761" y="2072"/>
                  </a:cubicBezTo>
                  <a:cubicBezTo>
                    <a:pt x="3769" y="2095"/>
                    <a:pt x="3776" y="2118"/>
                    <a:pt x="3784" y="2141"/>
                  </a:cubicBezTo>
                  <a:cubicBezTo>
                    <a:pt x="3784" y="2172"/>
                    <a:pt x="3792" y="2203"/>
                    <a:pt x="3807" y="2234"/>
                  </a:cubicBezTo>
                  <a:cubicBezTo>
                    <a:pt x="3815" y="2264"/>
                    <a:pt x="3830" y="2295"/>
                    <a:pt x="3838" y="2333"/>
                  </a:cubicBezTo>
                  <a:cubicBezTo>
                    <a:pt x="3853" y="2372"/>
                    <a:pt x="3868" y="2410"/>
                    <a:pt x="3884" y="2448"/>
                  </a:cubicBezTo>
                  <a:cubicBezTo>
                    <a:pt x="3899" y="2487"/>
                    <a:pt x="3922" y="2525"/>
                    <a:pt x="3945" y="2564"/>
                  </a:cubicBezTo>
                  <a:cubicBezTo>
                    <a:pt x="3960" y="2610"/>
                    <a:pt x="3983" y="2648"/>
                    <a:pt x="4006" y="2686"/>
                  </a:cubicBezTo>
                  <a:cubicBezTo>
                    <a:pt x="4052" y="2763"/>
                    <a:pt x="4098" y="2840"/>
                    <a:pt x="4152" y="2909"/>
                  </a:cubicBezTo>
                  <a:cubicBezTo>
                    <a:pt x="4175" y="2940"/>
                    <a:pt x="4198" y="2978"/>
                    <a:pt x="4229" y="3001"/>
                  </a:cubicBezTo>
                  <a:cubicBezTo>
                    <a:pt x="4252" y="3032"/>
                    <a:pt x="4275" y="3062"/>
                    <a:pt x="4298" y="3085"/>
                  </a:cubicBezTo>
                  <a:cubicBezTo>
                    <a:pt x="4344" y="3139"/>
                    <a:pt x="4382" y="3185"/>
                    <a:pt x="4405" y="3208"/>
                  </a:cubicBezTo>
                  <a:lnTo>
                    <a:pt x="4444" y="3239"/>
                  </a:lnTo>
                  <a:lnTo>
                    <a:pt x="4444" y="3239"/>
                  </a:lnTo>
                  <a:lnTo>
                    <a:pt x="4405" y="3200"/>
                  </a:lnTo>
                  <a:cubicBezTo>
                    <a:pt x="4382" y="3177"/>
                    <a:pt x="4344" y="3131"/>
                    <a:pt x="4298" y="3078"/>
                  </a:cubicBezTo>
                  <a:cubicBezTo>
                    <a:pt x="4275" y="3055"/>
                    <a:pt x="4252" y="3024"/>
                    <a:pt x="4229" y="2993"/>
                  </a:cubicBezTo>
                  <a:cubicBezTo>
                    <a:pt x="4206" y="2963"/>
                    <a:pt x="4183" y="2932"/>
                    <a:pt x="4160" y="2901"/>
                  </a:cubicBezTo>
                  <a:cubicBezTo>
                    <a:pt x="4114" y="2832"/>
                    <a:pt x="4060" y="2755"/>
                    <a:pt x="4022" y="2679"/>
                  </a:cubicBezTo>
                  <a:cubicBezTo>
                    <a:pt x="3976" y="2602"/>
                    <a:pt x="3937" y="2517"/>
                    <a:pt x="3907" y="2441"/>
                  </a:cubicBezTo>
                  <a:cubicBezTo>
                    <a:pt x="3868" y="2364"/>
                    <a:pt x="3845" y="2287"/>
                    <a:pt x="3822" y="2226"/>
                  </a:cubicBezTo>
                  <a:cubicBezTo>
                    <a:pt x="3799" y="2164"/>
                    <a:pt x="3784" y="2111"/>
                    <a:pt x="3769" y="2072"/>
                  </a:cubicBezTo>
                  <a:lnTo>
                    <a:pt x="3753" y="2011"/>
                  </a:lnTo>
                  <a:close/>
                  <a:moveTo>
                    <a:pt x="6769" y="645"/>
                  </a:moveTo>
                  <a:cubicBezTo>
                    <a:pt x="6761" y="691"/>
                    <a:pt x="6754" y="729"/>
                    <a:pt x="6754" y="775"/>
                  </a:cubicBezTo>
                  <a:lnTo>
                    <a:pt x="6754" y="783"/>
                  </a:lnTo>
                  <a:cubicBezTo>
                    <a:pt x="6654" y="1428"/>
                    <a:pt x="6493" y="2517"/>
                    <a:pt x="5265" y="3239"/>
                  </a:cubicBezTo>
                  <a:cubicBezTo>
                    <a:pt x="5265" y="3231"/>
                    <a:pt x="5257" y="3216"/>
                    <a:pt x="5257" y="3193"/>
                  </a:cubicBezTo>
                  <a:lnTo>
                    <a:pt x="5257" y="3185"/>
                  </a:lnTo>
                  <a:lnTo>
                    <a:pt x="5257" y="3124"/>
                  </a:lnTo>
                  <a:lnTo>
                    <a:pt x="5257" y="3070"/>
                  </a:lnTo>
                  <a:lnTo>
                    <a:pt x="5257" y="2986"/>
                  </a:lnTo>
                  <a:cubicBezTo>
                    <a:pt x="5257" y="2955"/>
                    <a:pt x="5257" y="2917"/>
                    <a:pt x="5265" y="2878"/>
                  </a:cubicBezTo>
                  <a:cubicBezTo>
                    <a:pt x="5273" y="2847"/>
                    <a:pt x="5273" y="2809"/>
                    <a:pt x="5280" y="2771"/>
                  </a:cubicBezTo>
                  <a:cubicBezTo>
                    <a:pt x="5296" y="2686"/>
                    <a:pt x="5311" y="2602"/>
                    <a:pt x="5334" y="2517"/>
                  </a:cubicBezTo>
                  <a:cubicBezTo>
                    <a:pt x="5372" y="2356"/>
                    <a:pt x="5426" y="2195"/>
                    <a:pt x="5464" y="2065"/>
                  </a:cubicBezTo>
                  <a:cubicBezTo>
                    <a:pt x="5503" y="1942"/>
                    <a:pt x="5526" y="1865"/>
                    <a:pt x="5526" y="1865"/>
                  </a:cubicBezTo>
                  <a:lnTo>
                    <a:pt x="5526" y="1865"/>
                  </a:lnTo>
                  <a:cubicBezTo>
                    <a:pt x="5526" y="1865"/>
                    <a:pt x="5487" y="1942"/>
                    <a:pt x="5449" y="2065"/>
                  </a:cubicBezTo>
                  <a:lnTo>
                    <a:pt x="5411" y="2157"/>
                  </a:lnTo>
                  <a:cubicBezTo>
                    <a:pt x="5403" y="2195"/>
                    <a:pt x="5388" y="2234"/>
                    <a:pt x="5380" y="2272"/>
                  </a:cubicBezTo>
                  <a:cubicBezTo>
                    <a:pt x="5357" y="2349"/>
                    <a:pt x="5334" y="2433"/>
                    <a:pt x="5319" y="2517"/>
                  </a:cubicBezTo>
                  <a:cubicBezTo>
                    <a:pt x="5296" y="2602"/>
                    <a:pt x="5280" y="2679"/>
                    <a:pt x="5265" y="2763"/>
                  </a:cubicBezTo>
                  <a:cubicBezTo>
                    <a:pt x="5265" y="2801"/>
                    <a:pt x="5257" y="2840"/>
                    <a:pt x="5257" y="2878"/>
                  </a:cubicBezTo>
                  <a:cubicBezTo>
                    <a:pt x="5250" y="2917"/>
                    <a:pt x="5250" y="2947"/>
                    <a:pt x="5250" y="2986"/>
                  </a:cubicBezTo>
                  <a:lnTo>
                    <a:pt x="5250" y="2886"/>
                  </a:lnTo>
                  <a:lnTo>
                    <a:pt x="5250" y="2748"/>
                  </a:lnTo>
                  <a:cubicBezTo>
                    <a:pt x="5257" y="2656"/>
                    <a:pt x="5265" y="2556"/>
                    <a:pt x="5280" y="2464"/>
                  </a:cubicBezTo>
                  <a:cubicBezTo>
                    <a:pt x="5296" y="2364"/>
                    <a:pt x="5311" y="2272"/>
                    <a:pt x="5334" y="2172"/>
                  </a:cubicBezTo>
                  <a:cubicBezTo>
                    <a:pt x="5357" y="2080"/>
                    <a:pt x="5380" y="2003"/>
                    <a:pt x="5403" y="1927"/>
                  </a:cubicBezTo>
                  <a:cubicBezTo>
                    <a:pt x="5426" y="1858"/>
                    <a:pt x="5441" y="1804"/>
                    <a:pt x="5457" y="1758"/>
                  </a:cubicBezTo>
                  <a:cubicBezTo>
                    <a:pt x="5472" y="1719"/>
                    <a:pt x="5480" y="1696"/>
                    <a:pt x="5480" y="1696"/>
                  </a:cubicBezTo>
                  <a:lnTo>
                    <a:pt x="5480" y="1696"/>
                  </a:lnTo>
                  <a:lnTo>
                    <a:pt x="5449" y="1758"/>
                  </a:lnTo>
                  <a:cubicBezTo>
                    <a:pt x="5441" y="1781"/>
                    <a:pt x="5434" y="1804"/>
                    <a:pt x="5418" y="1834"/>
                  </a:cubicBezTo>
                  <a:cubicBezTo>
                    <a:pt x="5411" y="1858"/>
                    <a:pt x="5395" y="1888"/>
                    <a:pt x="5388" y="1927"/>
                  </a:cubicBezTo>
                  <a:cubicBezTo>
                    <a:pt x="5372" y="1965"/>
                    <a:pt x="5365" y="2003"/>
                    <a:pt x="5349" y="2042"/>
                  </a:cubicBezTo>
                  <a:cubicBezTo>
                    <a:pt x="5334" y="2080"/>
                    <a:pt x="5326" y="2126"/>
                    <a:pt x="5311" y="2172"/>
                  </a:cubicBezTo>
                  <a:cubicBezTo>
                    <a:pt x="5303" y="2218"/>
                    <a:pt x="5296" y="2264"/>
                    <a:pt x="5288" y="2310"/>
                  </a:cubicBezTo>
                  <a:cubicBezTo>
                    <a:pt x="5280" y="2356"/>
                    <a:pt x="5273" y="2410"/>
                    <a:pt x="5265" y="2456"/>
                  </a:cubicBezTo>
                  <a:cubicBezTo>
                    <a:pt x="5250" y="2556"/>
                    <a:pt x="5242" y="2656"/>
                    <a:pt x="5234" y="2748"/>
                  </a:cubicBezTo>
                  <a:lnTo>
                    <a:pt x="5234" y="2878"/>
                  </a:lnTo>
                  <a:lnTo>
                    <a:pt x="5234" y="3001"/>
                  </a:lnTo>
                  <a:cubicBezTo>
                    <a:pt x="5234" y="3055"/>
                    <a:pt x="5234" y="3093"/>
                    <a:pt x="5242" y="3139"/>
                  </a:cubicBezTo>
                  <a:lnTo>
                    <a:pt x="5242" y="3147"/>
                  </a:lnTo>
                  <a:cubicBezTo>
                    <a:pt x="5188" y="2801"/>
                    <a:pt x="5088" y="1804"/>
                    <a:pt x="5787" y="1274"/>
                  </a:cubicBezTo>
                  <a:cubicBezTo>
                    <a:pt x="5933" y="1175"/>
                    <a:pt x="6071" y="1098"/>
                    <a:pt x="6194" y="1029"/>
                  </a:cubicBezTo>
                  <a:cubicBezTo>
                    <a:pt x="6393" y="921"/>
                    <a:pt x="6593" y="791"/>
                    <a:pt x="6769" y="645"/>
                  </a:cubicBezTo>
                  <a:close/>
                  <a:moveTo>
                    <a:pt x="3907" y="169"/>
                  </a:moveTo>
                  <a:cubicBezTo>
                    <a:pt x="3937" y="261"/>
                    <a:pt x="3983" y="346"/>
                    <a:pt x="4029" y="430"/>
                  </a:cubicBezTo>
                  <a:cubicBezTo>
                    <a:pt x="4098" y="576"/>
                    <a:pt x="4214" y="798"/>
                    <a:pt x="4382" y="1175"/>
                  </a:cubicBezTo>
                  <a:cubicBezTo>
                    <a:pt x="4689" y="1842"/>
                    <a:pt x="4574" y="2855"/>
                    <a:pt x="4528" y="3200"/>
                  </a:cubicBezTo>
                  <a:cubicBezTo>
                    <a:pt x="4528" y="3224"/>
                    <a:pt x="4521" y="3247"/>
                    <a:pt x="4513" y="3262"/>
                  </a:cubicBezTo>
                  <a:lnTo>
                    <a:pt x="4490" y="3208"/>
                  </a:lnTo>
                  <a:cubicBezTo>
                    <a:pt x="4467" y="3154"/>
                    <a:pt x="4436" y="3070"/>
                    <a:pt x="4398" y="2970"/>
                  </a:cubicBezTo>
                  <a:cubicBezTo>
                    <a:pt x="4382" y="2917"/>
                    <a:pt x="4359" y="2863"/>
                    <a:pt x="4336" y="2801"/>
                  </a:cubicBezTo>
                  <a:cubicBezTo>
                    <a:pt x="4321" y="2748"/>
                    <a:pt x="4298" y="2679"/>
                    <a:pt x="4283" y="2617"/>
                  </a:cubicBezTo>
                  <a:cubicBezTo>
                    <a:pt x="4244" y="2487"/>
                    <a:pt x="4206" y="2349"/>
                    <a:pt x="4168" y="2211"/>
                  </a:cubicBezTo>
                  <a:cubicBezTo>
                    <a:pt x="4137" y="2072"/>
                    <a:pt x="4114" y="1927"/>
                    <a:pt x="4091" y="1796"/>
                  </a:cubicBezTo>
                  <a:cubicBezTo>
                    <a:pt x="4068" y="1666"/>
                    <a:pt x="4045" y="1543"/>
                    <a:pt x="4029" y="1435"/>
                  </a:cubicBezTo>
                  <a:cubicBezTo>
                    <a:pt x="4022" y="1382"/>
                    <a:pt x="4014" y="1336"/>
                    <a:pt x="4006" y="1290"/>
                  </a:cubicBezTo>
                  <a:cubicBezTo>
                    <a:pt x="4006" y="1251"/>
                    <a:pt x="3999" y="1213"/>
                    <a:pt x="3991" y="1182"/>
                  </a:cubicBezTo>
                  <a:lnTo>
                    <a:pt x="3983" y="1082"/>
                  </a:lnTo>
                  <a:lnTo>
                    <a:pt x="3976" y="1082"/>
                  </a:lnTo>
                  <a:lnTo>
                    <a:pt x="3976" y="1182"/>
                  </a:lnTo>
                  <a:lnTo>
                    <a:pt x="3976" y="1290"/>
                  </a:lnTo>
                  <a:cubicBezTo>
                    <a:pt x="3976" y="1336"/>
                    <a:pt x="3976" y="1389"/>
                    <a:pt x="3983" y="1443"/>
                  </a:cubicBezTo>
                  <a:cubicBezTo>
                    <a:pt x="3999" y="1489"/>
                    <a:pt x="3999" y="1551"/>
                    <a:pt x="4006" y="1612"/>
                  </a:cubicBezTo>
                  <a:cubicBezTo>
                    <a:pt x="4014" y="1673"/>
                    <a:pt x="4029" y="1735"/>
                    <a:pt x="4037" y="1804"/>
                  </a:cubicBezTo>
                  <a:cubicBezTo>
                    <a:pt x="4045" y="1873"/>
                    <a:pt x="4060" y="1942"/>
                    <a:pt x="4075" y="2011"/>
                  </a:cubicBezTo>
                  <a:cubicBezTo>
                    <a:pt x="4098" y="2080"/>
                    <a:pt x="4114" y="2149"/>
                    <a:pt x="4129" y="2218"/>
                  </a:cubicBezTo>
                  <a:cubicBezTo>
                    <a:pt x="4168" y="2356"/>
                    <a:pt x="4206" y="2494"/>
                    <a:pt x="4252" y="2625"/>
                  </a:cubicBezTo>
                  <a:cubicBezTo>
                    <a:pt x="4275" y="2686"/>
                    <a:pt x="4290" y="2748"/>
                    <a:pt x="4313" y="2809"/>
                  </a:cubicBezTo>
                  <a:cubicBezTo>
                    <a:pt x="4336" y="2863"/>
                    <a:pt x="4359" y="2924"/>
                    <a:pt x="4375" y="2970"/>
                  </a:cubicBezTo>
                  <a:cubicBezTo>
                    <a:pt x="4413" y="3070"/>
                    <a:pt x="4452" y="3154"/>
                    <a:pt x="4475" y="3208"/>
                  </a:cubicBezTo>
                  <a:lnTo>
                    <a:pt x="4505" y="3270"/>
                  </a:lnTo>
                  <a:lnTo>
                    <a:pt x="4505" y="3277"/>
                  </a:lnTo>
                  <a:lnTo>
                    <a:pt x="4452" y="3247"/>
                  </a:lnTo>
                  <a:lnTo>
                    <a:pt x="4444" y="3239"/>
                  </a:lnTo>
                  <a:cubicBezTo>
                    <a:pt x="3078" y="2418"/>
                    <a:pt x="3692" y="752"/>
                    <a:pt x="3899" y="192"/>
                  </a:cubicBezTo>
                  <a:lnTo>
                    <a:pt x="3907" y="169"/>
                  </a:lnTo>
                  <a:close/>
                  <a:moveTo>
                    <a:pt x="5250" y="5035"/>
                  </a:moveTo>
                  <a:cubicBezTo>
                    <a:pt x="5250" y="5035"/>
                    <a:pt x="5173" y="5081"/>
                    <a:pt x="5058" y="5142"/>
                  </a:cubicBezTo>
                  <a:cubicBezTo>
                    <a:pt x="4943" y="5211"/>
                    <a:pt x="4789" y="5296"/>
                    <a:pt x="4628" y="5372"/>
                  </a:cubicBezTo>
                  <a:cubicBezTo>
                    <a:pt x="4475" y="5441"/>
                    <a:pt x="4321" y="5503"/>
                    <a:pt x="4168" y="5556"/>
                  </a:cubicBezTo>
                  <a:cubicBezTo>
                    <a:pt x="4321" y="5510"/>
                    <a:pt x="4475" y="5449"/>
                    <a:pt x="4628" y="5388"/>
                  </a:cubicBezTo>
                  <a:cubicBezTo>
                    <a:pt x="4705" y="5349"/>
                    <a:pt x="4789" y="5311"/>
                    <a:pt x="4866" y="5273"/>
                  </a:cubicBezTo>
                  <a:cubicBezTo>
                    <a:pt x="4897" y="5249"/>
                    <a:pt x="4935" y="5234"/>
                    <a:pt x="4966" y="5211"/>
                  </a:cubicBezTo>
                  <a:cubicBezTo>
                    <a:pt x="5004" y="5196"/>
                    <a:pt x="5035" y="5173"/>
                    <a:pt x="5065" y="5157"/>
                  </a:cubicBezTo>
                  <a:cubicBezTo>
                    <a:pt x="5119" y="5127"/>
                    <a:pt x="5165" y="5096"/>
                    <a:pt x="5204" y="5073"/>
                  </a:cubicBezTo>
                  <a:lnTo>
                    <a:pt x="5250" y="5035"/>
                  </a:lnTo>
                  <a:close/>
                  <a:moveTo>
                    <a:pt x="4168" y="5556"/>
                  </a:moveTo>
                  <a:lnTo>
                    <a:pt x="4014" y="5602"/>
                  </a:lnTo>
                  <a:cubicBezTo>
                    <a:pt x="4052" y="5595"/>
                    <a:pt x="4106" y="5579"/>
                    <a:pt x="4168" y="5556"/>
                  </a:cubicBezTo>
                  <a:close/>
                  <a:moveTo>
                    <a:pt x="4014" y="5602"/>
                  </a:moveTo>
                  <a:lnTo>
                    <a:pt x="3985" y="5608"/>
                  </a:lnTo>
                  <a:lnTo>
                    <a:pt x="3985" y="5608"/>
                  </a:lnTo>
                  <a:cubicBezTo>
                    <a:pt x="3984" y="5609"/>
                    <a:pt x="3984" y="5610"/>
                    <a:pt x="3983" y="5610"/>
                  </a:cubicBezTo>
                  <a:lnTo>
                    <a:pt x="4014" y="5602"/>
                  </a:lnTo>
                  <a:close/>
                  <a:moveTo>
                    <a:pt x="5664" y="4958"/>
                  </a:moveTo>
                  <a:lnTo>
                    <a:pt x="5595" y="4989"/>
                  </a:lnTo>
                  <a:lnTo>
                    <a:pt x="5403" y="5088"/>
                  </a:lnTo>
                  <a:cubicBezTo>
                    <a:pt x="5319" y="5127"/>
                    <a:pt x="5227" y="5165"/>
                    <a:pt x="5127" y="5219"/>
                  </a:cubicBezTo>
                  <a:cubicBezTo>
                    <a:pt x="5019" y="5265"/>
                    <a:pt x="4912" y="5311"/>
                    <a:pt x="4805" y="5357"/>
                  </a:cubicBezTo>
                  <a:cubicBezTo>
                    <a:pt x="4697" y="5411"/>
                    <a:pt x="4582" y="5449"/>
                    <a:pt x="4482" y="5487"/>
                  </a:cubicBezTo>
                  <a:cubicBezTo>
                    <a:pt x="4375" y="5526"/>
                    <a:pt x="4275" y="5556"/>
                    <a:pt x="4191" y="5579"/>
                  </a:cubicBezTo>
                  <a:cubicBezTo>
                    <a:pt x="4111" y="5601"/>
                    <a:pt x="4045" y="5630"/>
                    <a:pt x="3993" y="5646"/>
                  </a:cubicBezTo>
                  <a:lnTo>
                    <a:pt x="3993" y="5646"/>
                  </a:lnTo>
                  <a:cubicBezTo>
                    <a:pt x="4045" y="5636"/>
                    <a:pt x="4115" y="5615"/>
                    <a:pt x="4191" y="5595"/>
                  </a:cubicBezTo>
                  <a:cubicBezTo>
                    <a:pt x="4359" y="5549"/>
                    <a:pt x="4590" y="5472"/>
                    <a:pt x="4812" y="5388"/>
                  </a:cubicBezTo>
                  <a:cubicBezTo>
                    <a:pt x="4927" y="5342"/>
                    <a:pt x="5035" y="5296"/>
                    <a:pt x="5135" y="5249"/>
                  </a:cubicBezTo>
                  <a:cubicBezTo>
                    <a:pt x="5188" y="5226"/>
                    <a:pt x="5234" y="5203"/>
                    <a:pt x="5280" y="5180"/>
                  </a:cubicBezTo>
                  <a:cubicBezTo>
                    <a:pt x="5334" y="5157"/>
                    <a:pt x="5372" y="5134"/>
                    <a:pt x="5411" y="5111"/>
                  </a:cubicBezTo>
                  <a:cubicBezTo>
                    <a:pt x="5449" y="5088"/>
                    <a:pt x="5488" y="5065"/>
                    <a:pt x="5518" y="5050"/>
                  </a:cubicBezTo>
                  <a:cubicBezTo>
                    <a:pt x="5549" y="5035"/>
                    <a:pt x="5572" y="5012"/>
                    <a:pt x="5595" y="4996"/>
                  </a:cubicBezTo>
                  <a:lnTo>
                    <a:pt x="5664" y="4958"/>
                  </a:lnTo>
                  <a:close/>
                  <a:moveTo>
                    <a:pt x="3993" y="5646"/>
                  </a:moveTo>
                  <a:cubicBezTo>
                    <a:pt x="3987" y="5647"/>
                    <a:pt x="3981" y="5648"/>
                    <a:pt x="3976" y="5649"/>
                  </a:cubicBezTo>
                  <a:lnTo>
                    <a:pt x="3957" y="5656"/>
                  </a:lnTo>
                  <a:lnTo>
                    <a:pt x="3957" y="5656"/>
                  </a:lnTo>
                  <a:lnTo>
                    <a:pt x="3983" y="5649"/>
                  </a:lnTo>
                  <a:cubicBezTo>
                    <a:pt x="3986" y="5648"/>
                    <a:pt x="3990" y="5647"/>
                    <a:pt x="3993" y="5646"/>
                  </a:cubicBezTo>
                  <a:close/>
                  <a:moveTo>
                    <a:pt x="3957" y="5656"/>
                  </a:moveTo>
                  <a:lnTo>
                    <a:pt x="3957" y="5656"/>
                  </a:lnTo>
                  <a:lnTo>
                    <a:pt x="3957" y="5656"/>
                  </a:lnTo>
                  <a:close/>
                  <a:moveTo>
                    <a:pt x="5411" y="5296"/>
                  </a:moveTo>
                  <a:lnTo>
                    <a:pt x="5349" y="5326"/>
                  </a:lnTo>
                  <a:cubicBezTo>
                    <a:pt x="5311" y="5349"/>
                    <a:pt x="5257" y="5372"/>
                    <a:pt x="5188" y="5403"/>
                  </a:cubicBezTo>
                  <a:cubicBezTo>
                    <a:pt x="5119" y="5434"/>
                    <a:pt x="5042" y="5464"/>
                    <a:pt x="4950" y="5495"/>
                  </a:cubicBezTo>
                  <a:cubicBezTo>
                    <a:pt x="4912" y="5510"/>
                    <a:pt x="4866" y="5526"/>
                    <a:pt x="4820" y="5541"/>
                  </a:cubicBezTo>
                  <a:cubicBezTo>
                    <a:pt x="4766" y="5556"/>
                    <a:pt x="4720" y="5572"/>
                    <a:pt x="4674" y="5587"/>
                  </a:cubicBezTo>
                  <a:cubicBezTo>
                    <a:pt x="4582" y="5610"/>
                    <a:pt x="4482" y="5626"/>
                    <a:pt x="4390" y="5641"/>
                  </a:cubicBezTo>
                  <a:cubicBezTo>
                    <a:pt x="4344" y="5649"/>
                    <a:pt x="4298" y="5656"/>
                    <a:pt x="4252" y="5656"/>
                  </a:cubicBezTo>
                  <a:cubicBezTo>
                    <a:pt x="4214" y="5664"/>
                    <a:pt x="4168" y="5664"/>
                    <a:pt x="4137" y="5672"/>
                  </a:cubicBezTo>
                  <a:cubicBezTo>
                    <a:pt x="4175" y="5672"/>
                    <a:pt x="4214" y="5672"/>
                    <a:pt x="4252" y="5664"/>
                  </a:cubicBezTo>
                  <a:cubicBezTo>
                    <a:pt x="4298" y="5656"/>
                    <a:pt x="4344" y="5656"/>
                    <a:pt x="4390" y="5649"/>
                  </a:cubicBezTo>
                  <a:cubicBezTo>
                    <a:pt x="4482" y="5641"/>
                    <a:pt x="4582" y="5618"/>
                    <a:pt x="4674" y="5595"/>
                  </a:cubicBezTo>
                  <a:cubicBezTo>
                    <a:pt x="4728" y="5587"/>
                    <a:pt x="4774" y="5572"/>
                    <a:pt x="4820" y="5556"/>
                  </a:cubicBezTo>
                  <a:cubicBezTo>
                    <a:pt x="4874" y="5549"/>
                    <a:pt x="4920" y="5533"/>
                    <a:pt x="4958" y="5518"/>
                  </a:cubicBezTo>
                  <a:cubicBezTo>
                    <a:pt x="5004" y="5503"/>
                    <a:pt x="5042" y="5487"/>
                    <a:pt x="5088" y="5464"/>
                  </a:cubicBezTo>
                  <a:cubicBezTo>
                    <a:pt x="5127" y="5449"/>
                    <a:pt x="5165" y="5434"/>
                    <a:pt x="5196" y="5418"/>
                  </a:cubicBezTo>
                  <a:cubicBezTo>
                    <a:pt x="5227" y="5403"/>
                    <a:pt x="5257" y="5388"/>
                    <a:pt x="5288" y="5372"/>
                  </a:cubicBezTo>
                  <a:lnTo>
                    <a:pt x="5357" y="5334"/>
                  </a:lnTo>
                  <a:lnTo>
                    <a:pt x="5411" y="5296"/>
                  </a:lnTo>
                  <a:close/>
                  <a:moveTo>
                    <a:pt x="5655" y="4527"/>
                  </a:moveTo>
                  <a:cubicBezTo>
                    <a:pt x="5749" y="4527"/>
                    <a:pt x="5842" y="4542"/>
                    <a:pt x="5933" y="4574"/>
                  </a:cubicBezTo>
                  <a:cubicBezTo>
                    <a:pt x="6140" y="4605"/>
                    <a:pt x="6355" y="4620"/>
                    <a:pt x="6562" y="4628"/>
                  </a:cubicBezTo>
                  <a:cubicBezTo>
                    <a:pt x="6355" y="4758"/>
                    <a:pt x="5733" y="5150"/>
                    <a:pt x="5649" y="5273"/>
                  </a:cubicBezTo>
                  <a:cubicBezTo>
                    <a:pt x="5576" y="5369"/>
                    <a:pt x="5242" y="5785"/>
                    <a:pt x="4583" y="5785"/>
                  </a:cubicBezTo>
                  <a:cubicBezTo>
                    <a:pt x="4404" y="5785"/>
                    <a:pt x="4203" y="5754"/>
                    <a:pt x="3976" y="5679"/>
                  </a:cubicBezTo>
                  <a:lnTo>
                    <a:pt x="4052" y="5679"/>
                  </a:lnTo>
                  <a:cubicBezTo>
                    <a:pt x="4083" y="5679"/>
                    <a:pt x="4129" y="5687"/>
                    <a:pt x="4183" y="5687"/>
                  </a:cubicBezTo>
                  <a:cubicBezTo>
                    <a:pt x="4273" y="5696"/>
                    <a:pt x="4363" y="5703"/>
                    <a:pt x="4455" y="5703"/>
                  </a:cubicBezTo>
                  <a:cubicBezTo>
                    <a:pt x="4512" y="5703"/>
                    <a:pt x="4569" y="5700"/>
                    <a:pt x="4628" y="5695"/>
                  </a:cubicBezTo>
                  <a:cubicBezTo>
                    <a:pt x="4705" y="5695"/>
                    <a:pt x="4789" y="5687"/>
                    <a:pt x="4866" y="5672"/>
                  </a:cubicBezTo>
                  <a:cubicBezTo>
                    <a:pt x="4904" y="5664"/>
                    <a:pt x="4935" y="5664"/>
                    <a:pt x="4973" y="5656"/>
                  </a:cubicBezTo>
                  <a:cubicBezTo>
                    <a:pt x="5004" y="5649"/>
                    <a:pt x="5035" y="5641"/>
                    <a:pt x="5065" y="5626"/>
                  </a:cubicBezTo>
                  <a:cubicBezTo>
                    <a:pt x="5111" y="5618"/>
                    <a:pt x="5158" y="5595"/>
                    <a:pt x="5204" y="5572"/>
                  </a:cubicBezTo>
                  <a:cubicBezTo>
                    <a:pt x="5219" y="5557"/>
                    <a:pt x="5234" y="5549"/>
                    <a:pt x="5249" y="5534"/>
                  </a:cubicBezTo>
                  <a:lnTo>
                    <a:pt x="5249" y="5534"/>
                  </a:lnTo>
                  <a:cubicBezTo>
                    <a:pt x="5234" y="5549"/>
                    <a:pt x="5219" y="5557"/>
                    <a:pt x="5196" y="5564"/>
                  </a:cubicBezTo>
                  <a:cubicBezTo>
                    <a:pt x="5158" y="5587"/>
                    <a:pt x="5111" y="5602"/>
                    <a:pt x="5065" y="5610"/>
                  </a:cubicBezTo>
                  <a:cubicBezTo>
                    <a:pt x="5035" y="5618"/>
                    <a:pt x="5004" y="5626"/>
                    <a:pt x="4966" y="5633"/>
                  </a:cubicBezTo>
                  <a:lnTo>
                    <a:pt x="4858" y="5656"/>
                  </a:lnTo>
                  <a:cubicBezTo>
                    <a:pt x="4781" y="5664"/>
                    <a:pt x="4705" y="5672"/>
                    <a:pt x="4620" y="5679"/>
                  </a:cubicBezTo>
                  <a:cubicBezTo>
                    <a:pt x="4547" y="5687"/>
                    <a:pt x="4475" y="5691"/>
                    <a:pt x="4402" y="5691"/>
                  </a:cubicBezTo>
                  <a:cubicBezTo>
                    <a:pt x="4329" y="5691"/>
                    <a:pt x="4256" y="5687"/>
                    <a:pt x="4183" y="5679"/>
                  </a:cubicBezTo>
                  <a:cubicBezTo>
                    <a:pt x="4145" y="5679"/>
                    <a:pt x="4114" y="5679"/>
                    <a:pt x="4091" y="5672"/>
                  </a:cubicBezTo>
                  <a:lnTo>
                    <a:pt x="4029" y="5672"/>
                  </a:lnTo>
                  <a:lnTo>
                    <a:pt x="3976" y="5664"/>
                  </a:lnTo>
                  <a:lnTo>
                    <a:pt x="3976" y="5664"/>
                  </a:lnTo>
                  <a:lnTo>
                    <a:pt x="4014" y="5672"/>
                  </a:lnTo>
                  <a:lnTo>
                    <a:pt x="3960" y="5672"/>
                  </a:lnTo>
                  <a:lnTo>
                    <a:pt x="3937" y="5664"/>
                  </a:lnTo>
                  <a:lnTo>
                    <a:pt x="3957" y="5656"/>
                  </a:lnTo>
                  <a:lnTo>
                    <a:pt x="3930" y="5664"/>
                  </a:lnTo>
                  <a:lnTo>
                    <a:pt x="3976" y="5610"/>
                  </a:lnTo>
                  <a:lnTo>
                    <a:pt x="3985" y="5608"/>
                  </a:lnTo>
                  <a:lnTo>
                    <a:pt x="3985" y="5608"/>
                  </a:lnTo>
                  <a:cubicBezTo>
                    <a:pt x="4197" y="5342"/>
                    <a:pt x="4954" y="4527"/>
                    <a:pt x="5655" y="4527"/>
                  </a:cubicBezTo>
                  <a:close/>
                  <a:moveTo>
                    <a:pt x="2679" y="4352"/>
                  </a:moveTo>
                  <a:lnTo>
                    <a:pt x="2679" y="4352"/>
                  </a:lnTo>
                  <a:cubicBezTo>
                    <a:pt x="2679" y="4352"/>
                    <a:pt x="2725" y="4474"/>
                    <a:pt x="2786" y="4651"/>
                  </a:cubicBezTo>
                  <a:cubicBezTo>
                    <a:pt x="2855" y="4827"/>
                    <a:pt x="2940" y="5065"/>
                    <a:pt x="3009" y="5303"/>
                  </a:cubicBezTo>
                  <a:cubicBezTo>
                    <a:pt x="3086" y="5549"/>
                    <a:pt x="3147" y="5771"/>
                    <a:pt x="3185" y="5956"/>
                  </a:cubicBezTo>
                  <a:cubicBezTo>
                    <a:pt x="3170" y="5909"/>
                    <a:pt x="3155" y="5856"/>
                    <a:pt x="3139" y="5810"/>
                  </a:cubicBezTo>
                  <a:cubicBezTo>
                    <a:pt x="3124" y="5764"/>
                    <a:pt x="3101" y="5702"/>
                    <a:pt x="3078" y="5641"/>
                  </a:cubicBezTo>
                  <a:cubicBezTo>
                    <a:pt x="3032" y="5526"/>
                    <a:pt x="2986" y="5403"/>
                    <a:pt x="2932" y="5288"/>
                  </a:cubicBezTo>
                  <a:cubicBezTo>
                    <a:pt x="2878" y="5165"/>
                    <a:pt x="2825" y="5042"/>
                    <a:pt x="2771" y="4935"/>
                  </a:cubicBezTo>
                  <a:cubicBezTo>
                    <a:pt x="2740" y="4881"/>
                    <a:pt x="2709" y="4827"/>
                    <a:pt x="2686" y="4774"/>
                  </a:cubicBezTo>
                  <a:cubicBezTo>
                    <a:pt x="2656" y="4728"/>
                    <a:pt x="2633" y="4682"/>
                    <a:pt x="2602" y="4636"/>
                  </a:cubicBezTo>
                  <a:cubicBezTo>
                    <a:pt x="2556" y="4551"/>
                    <a:pt x="2510" y="4482"/>
                    <a:pt x="2479" y="4436"/>
                  </a:cubicBezTo>
                  <a:lnTo>
                    <a:pt x="2426" y="4359"/>
                  </a:lnTo>
                  <a:lnTo>
                    <a:pt x="2472" y="4436"/>
                  </a:lnTo>
                  <a:cubicBezTo>
                    <a:pt x="2502" y="4490"/>
                    <a:pt x="2541" y="4559"/>
                    <a:pt x="2594" y="4643"/>
                  </a:cubicBezTo>
                  <a:cubicBezTo>
                    <a:pt x="2640" y="4735"/>
                    <a:pt x="2686" y="4835"/>
                    <a:pt x="2748" y="4943"/>
                  </a:cubicBezTo>
                  <a:cubicBezTo>
                    <a:pt x="2809" y="5050"/>
                    <a:pt x="2863" y="5173"/>
                    <a:pt x="2917" y="5288"/>
                  </a:cubicBezTo>
                  <a:cubicBezTo>
                    <a:pt x="2970" y="5411"/>
                    <a:pt x="3024" y="5533"/>
                    <a:pt x="3070" y="5649"/>
                  </a:cubicBezTo>
                  <a:cubicBezTo>
                    <a:pt x="3116" y="5764"/>
                    <a:pt x="3155" y="5871"/>
                    <a:pt x="3185" y="5963"/>
                  </a:cubicBezTo>
                  <a:cubicBezTo>
                    <a:pt x="3193" y="5986"/>
                    <a:pt x="3201" y="6009"/>
                    <a:pt x="3208" y="6032"/>
                  </a:cubicBezTo>
                  <a:cubicBezTo>
                    <a:pt x="3208" y="6017"/>
                    <a:pt x="3201" y="5994"/>
                    <a:pt x="3201" y="5971"/>
                  </a:cubicBezTo>
                  <a:cubicBezTo>
                    <a:pt x="3162" y="5787"/>
                    <a:pt x="3101" y="5541"/>
                    <a:pt x="3024" y="5303"/>
                  </a:cubicBezTo>
                  <a:cubicBezTo>
                    <a:pt x="2993" y="5180"/>
                    <a:pt x="2955" y="5058"/>
                    <a:pt x="2917" y="4950"/>
                  </a:cubicBezTo>
                  <a:cubicBezTo>
                    <a:pt x="2894" y="4889"/>
                    <a:pt x="2878" y="4835"/>
                    <a:pt x="2855" y="4789"/>
                  </a:cubicBezTo>
                  <a:cubicBezTo>
                    <a:pt x="2840" y="4735"/>
                    <a:pt x="2817" y="4689"/>
                    <a:pt x="2802" y="4643"/>
                  </a:cubicBezTo>
                  <a:cubicBezTo>
                    <a:pt x="2771" y="4559"/>
                    <a:pt x="2740" y="4482"/>
                    <a:pt x="2717" y="4428"/>
                  </a:cubicBezTo>
                  <a:cubicBezTo>
                    <a:pt x="2694" y="4382"/>
                    <a:pt x="2679" y="4352"/>
                    <a:pt x="2679" y="4352"/>
                  </a:cubicBezTo>
                  <a:close/>
                  <a:moveTo>
                    <a:pt x="3231" y="6122"/>
                  </a:moveTo>
                  <a:lnTo>
                    <a:pt x="3231" y="6122"/>
                  </a:lnTo>
                  <a:cubicBezTo>
                    <a:pt x="3231" y="6123"/>
                    <a:pt x="3231" y="6124"/>
                    <a:pt x="3231" y="6124"/>
                  </a:cubicBezTo>
                  <a:cubicBezTo>
                    <a:pt x="3231" y="6124"/>
                    <a:pt x="3231" y="6123"/>
                    <a:pt x="3231" y="6123"/>
                  </a:cubicBezTo>
                  <a:lnTo>
                    <a:pt x="3231" y="6123"/>
                  </a:lnTo>
                  <a:cubicBezTo>
                    <a:pt x="3231" y="6123"/>
                    <a:pt x="3231" y="6122"/>
                    <a:pt x="3231" y="6122"/>
                  </a:cubicBezTo>
                  <a:close/>
                  <a:moveTo>
                    <a:pt x="2940" y="3976"/>
                  </a:moveTo>
                  <a:cubicBezTo>
                    <a:pt x="2948" y="3991"/>
                    <a:pt x="2963" y="4014"/>
                    <a:pt x="2970" y="4045"/>
                  </a:cubicBezTo>
                  <a:cubicBezTo>
                    <a:pt x="2978" y="4068"/>
                    <a:pt x="2993" y="4106"/>
                    <a:pt x="3009" y="4152"/>
                  </a:cubicBezTo>
                  <a:cubicBezTo>
                    <a:pt x="3024" y="4190"/>
                    <a:pt x="3039" y="4244"/>
                    <a:pt x="3055" y="4290"/>
                  </a:cubicBezTo>
                  <a:cubicBezTo>
                    <a:pt x="3078" y="4398"/>
                    <a:pt x="3109" y="4528"/>
                    <a:pt x="3132" y="4659"/>
                  </a:cubicBezTo>
                  <a:cubicBezTo>
                    <a:pt x="3147" y="4797"/>
                    <a:pt x="3170" y="4943"/>
                    <a:pt x="3185" y="5088"/>
                  </a:cubicBezTo>
                  <a:cubicBezTo>
                    <a:pt x="3218" y="5533"/>
                    <a:pt x="3255" y="5978"/>
                    <a:pt x="3271" y="6164"/>
                  </a:cubicBezTo>
                  <a:lnTo>
                    <a:pt x="3271" y="6164"/>
                  </a:lnTo>
                  <a:cubicBezTo>
                    <a:pt x="3258" y="5971"/>
                    <a:pt x="3230" y="5528"/>
                    <a:pt x="3201" y="5088"/>
                  </a:cubicBezTo>
                  <a:cubicBezTo>
                    <a:pt x="3185" y="4935"/>
                    <a:pt x="3170" y="4797"/>
                    <a:pt x="3147" y="4659"/>
                  </a:cubicBezTo>
                  <a:cubicBezTo>
                    <a:pt x="3139" y="4590"/>
                    <a:pt x="3124" y="4520"/>
                    <a:pt x="3109" y="4467"/>
                  </a:cubicBezTo>
                  <a:cubicBezTo>
                    <a:pt x="3101" y="4405"/>
                    <a:pt x="3086" y="4344"/>
                    <a:pt x="3070" y="4290"/>
                  </a:cubicBezTo>
                  <a:cubicBezTo>
                    <a:pt x="3055" y="4236"/>
                    <a:pt x="3032" y="4190"/>
                    <a:pt x="3016" y="4144"/>
                  </a:cubicBezTo>
                  <a:cubicBezTo>
                    <a:pt x="3001" y="4106"/>
                    <a:pt x="2986" y="4068"/>
                    <a:pt x="2978" y="4037"/>
                  </a:cubicBezTo>
                  <a:cubicBezTo>
                    <a:pt x="2963" y="4014"/>
                    <a:pt x="2948" y="3991"/>
                    <a:pt x="2940" y="3976"/>
                  </a:cubicBezTo>
                  <a:close/>
                  <a:moveTo>
                    <a:pt x="1934" y="2533"/>
                  </a:moveTo>
                  <a:cubicBezTo>
                    <a:pt x="2986" y="3208"/>
                    <a:pt x="3285" y="4252"/>
                    <a:pt x="3354" y="5019"/>
                  </a:cubicBezTo>
                  <a:cubicBezTo>
                    <a:pt x="3385" y="5449"/>
                    <a:pt x="3362" y="5894"/>
                    <a:pt x="3285" y="6324"/>
                  </a:cubicBezTo>
                  <a:cubicBezTo>
                    <a:pt x="3285" y="6301"/>
                    <a:pt x="3285" y="6285"/>
                    <a:pt x="3277" y="6262"/>
                  </a:cubicBezTo>
                  <a:cubicBezTo>
                    <a:pt x="3277" y="6262"/>
                    <a:pt x="3276" y="6242"/>
                    <a:pt x="3274" y="6204"/>
                  </a:cubicBezTo>
                  <a:lnTo>
                    <a:pt x="3274" y="6204"/>
                  </a:lnTo>
                  <a:cubicBezTo>
                    <a:pt x="3275" y="6217"/>
                    <a:pt x="3276" y="6228"/>
                    <a:pt x="3277" y="6239"/>
                  </a:cubicBezTo>
                  <a:cubicBezTo>
                    <a:pt x="3276" y="6225"/>
                    <a:pt x="3274" y="6199"/>
                    <a:pt x="3271" y="6164"/>
                  </a:cubicBezTo>
                  <a:lnTo>
                    <a:pt x="3271" y="6164"/>
                  </a:lnTo>
                  <a:cubicBezTo>
                    <a:pt x="3272" y="6179"/>
                    <a:pt x="3273" y="6192"/>
                    <a:pt x="3274" y="6204"/>
                  </a:cubicBezTo>
                  <a:lnTo>
                    <a:pt x="3274" y="6204"/>
                  </a:lnTo>
                  <a:cubicBezTo>
                    <a:pt x="3264" y="6122"/>
                    <a:pt x="3244" y="6013"/>
                    <a:pt x="3224" y="5886"/>
                  </a:cubicBezTo>
                  <a:cubicBezTo>
                    <a:pt x="3178" y="5587"/>
                    <a:pt x="3101" y="5188"/>
                    <a:pt x="3009" y="4797"/>
                  </a:cubicBezTo>
                  <a:cubicBezTo>
                    <a:pt x="2963" y="4597"/>
                    <a:pt x="2909" y="4405"/>
                    <a:pt x="2840" y="4221"/>
                  </a:cubicBezTo>
                  <a:cubicBezTo>
                    <a:pt x="2809" y="4129"/>
                    <a:pt x="2763" y="4052"/>
                    <a:pt x="2717" y="3968"/>
                  </a:cubicBezTo>
                  <a:cubicBezTo>
                    <a:pt x="2671" y="3891"/>
                    <a:pt x="2625" y="3822"/>
                    <a:pt x="2587" y="3761"/>
                  </a:cubicBezTo>
                  <a:cubicBezTo>
                    <a:pt x="2541" y="3699"/>
                    <a:pt x="2495" y="3646"/>
                    <a:pt x="2456" y="3600"/>
                  </a:cubicBezTo>
                  <a:cubicBezTo>
                    <a:pt x="2418" y="3554"/>
                    <a:pt x="2387" y="3507"/>
                    <a:pt x="2356" y="3477"/>
                  </a:cubicBezTo>
                  <a:lnTo>
                    <a:pt x="2264" y="3369"/>
                  </a:lnTo>
                  <a:lnTo>
                    <a:pt x="2264" y="3369"/>
                  </a:lnTo>
                  <a:lnTo>
                    <a:pt x="2341" y="3484"/>
                  </a:lnTo>
                  <a:lnTo>
                    <a:pt x="2441" y="3615"/>
                  </a:lnTo>
                  <a:cubicBezTo>
                    <a:pt x="2479" y="3661"/>
                    <a:pt x="2518" y="3722"/>
                    <a:pt x="2556" y="3784"/>
                  </a:cubicBezTo>
                  <a:cubicBezTo>
                    <a:pt x="2656" y="3922"/>
                    <a:pt x="2733" y="4075"/>
                    <a:pt x="2802" y="4236"/>
                  </a:cubicBezTo>
                  <a:cubicBezTo>
                    <a:pt x="2871" y="4413"/>
                    <a:pt x="2924" y="4605"/>
                    <a:pt x="2970" y="4797"/>
                  </a:cubicBezTo>
                  <a:cubicBezTo>
                    <a:pt x="3070" y="5188"/>
                    <a:pt x="3155" y="5579"/>
                    <a:pt x="3208" y="5879"/>
                  </a:cubicBezTo>
                  <a:cubicBezTo>
                    <a:pt x="3239" y="6032"/>
                    <a:pt x="3262" y="6155"/>
                    <a:pt x="3270" y="6239"/>
                  </a:cubicBezTo>
                  <a:lnTo>
                    <a:pt x="3262" y="6193"/>
                  </a:lnTo>
                  <a:cubicBezTo>
                    <a:pt x="3247" y="6147"/>
                    <a:pt x="3231" y="6094"/>
                    <a:pt x="3208" y="6032"/>
                  </a:cubicBezTo>
                  <a:lnTo>
                    <a:pt x="3208" y="6032"/>
                  </a:lnTo>
                  <a:cubicBezTo>
                    <a:pt x="3214" y="6063"/>
                    <a:pt x="3221" y="6089"/>
                    <a:pt x="3227" y="6110"/>
                  </a:cubicBezTo>
                  <a:lnTo>
                    <a:pt x="3227" y="6110"/>
                  </a:lnTo>
                  <a:cubicBezTo>
                    <a:pt x="3227" y="6112"/>
                    <a:pt x="3228" y="6114"/>
                    <a:pt x="3228" y="6117"/>
                  </a:cubicBezTo>
                  <a:lnTo>
                    <a:pt x="3228" y="6117"/>
                  </a:lnTo>
                  <a:cubicBezTo>
                    <a:pt x="3175" y="5981"/>
                    <a:pt x="3115" y="5846"/>
                    <a:pt x="3047" y="5718"/>
                  </a:cubicBezTo>
                  <a:cubicBezTo>
                    <a:pt x="2947" y="5556"/>
                    <a:pt x="2832" y="5411"/>
                    <a:pt x="2709" y="5273"/>
                  </a:cubicBezTo>
                  <a:cubicBezTo>
                    <a:pt x="2648" y="5203"/>
                    <a:pt x="2587" y="5134"/>
                    <a:pt x="2533" y="5058"/>
                  </a:cubicBezTo>
                  <a:cubicBezTo>
                    <a:pt x="2226" y="4651"/>
                    <a:pt x="1888" y="4106"/>
                    <a:pt x="1980" y="3477"/>
                  </a:cubicBezTo>
                  <a:cubicBezTo>
                    <a:pt x="2026" y="3162"/>
                    <a:pt x="2011" y="2840"/>
                    <a:pt x="1934" y="2533"/>
                  </a:cubicBezTo>
                  <a:close/>
                  <a:moveTo>
                    <a:pt x="3234" y="6137"/>
                  </a:moveTo>
                  <a:lnTo>
                    <a:pt x="3234" y="6137"/>
                  </a:lnTo>
                  <a:cubicBezTo>
                    <a:pt x="3241" y="6161"/>
                    <a:pt x="3249" y="6181"/>
                    <a:pt x="3254" y="6201"/>
                  </a:cubicBezTo>
                  <a:lnTo>
                    <a:pt x="3270" y="6270"/>
                  </a:lnTo>
                  <a:cubicBezTo>
                    <a:pt x="3270" y="6293"/>
                    <a:pt x="3277" y="6316"/>
                    <a:pt x="3285" y="6339"/>
                  </a:cubicBezTo>
                  <a:cubicBezTo>
                    <a:pt x="3285" y="6347"/>
                    <a:pt x="3285" y="6347"/>
                    <a:pt x="3285" y="6355"/>
                  </a:cubicBezTo>
                  <a:cubicBezTo>
                    <a:pt x="3270" y="6293"/>
                    <a:pt x="3254" y="6232"/>
                    <a:pt x="3239" y="6178"/>
                  </a:cubicBezTo>
                  <a:cubicBezTo>
                    <a:pt x="3239" y="6166"/>
                    <a:pt x="3237" y="6152"/>
                    <a:pt x="3234" y="6137"/>
                  </a:cubicBezTo>
                  <a:close/>
                  <a:moveTo>
                    <a:pt x="3047" y="8481"/>
                  </a:moveTo>
                  <a:lnTo>
                    <a:pt x="3019" y="8501"/>
                  </a:lnTo>
                  <a:lnTo>
                    <a:pt x="3019" y="8501"/>
                  </a:lnTo>
                  <a:cubicBezTo>
                    <a:pt x="3028" y="8495"/>
                    <a:pt x="3037" y="8488"/>
                    <a:pt x="3047" y="8481"/>
                  </a:cubicBezTo>
                  <a:close/>
                  <a:moveTo>
                    <a:pt x="2855" y="8503"/>
                  </a:moveTo>
                  <a:cubicBezTo>
                    <a:pt x="2855" y="8503"/>
                    <a:pt x="2855" y="8503"/>
                    <a:pt x="2855" y="8503"/>
                  </a:cubicBezTo>
                  <a:lnTo>
                    <a:pt x="2855" y="8503"/>
                  </a:lnTo>
                  <a:cubicBezTo>
                    <a:pt x="2855" y="8503"/>
                    <a:pt x="2855" y="8503"/>
                    <a:pt x="2855" y="8503"/>
                  </a:cubicBezTo>
                  <a:close/>
                  <a:moveTo>
                    <a:pt x="1758" y="6477"/>
                  </a:moveTo>
                  <a:cubicBezTo>
                    <a:pt x="2065" y="6608"/>
                    <a:pt x="2924" y="6999"/>
                    <a:pt x="2886" y="8503"/>
                  </a:cubicBezTo>
                  <a:cubicBezTo>
                    <a:pt x="2886" y="8503"/>
                    <a:pt x="2886" y="8511"/>
                    <a:pt x="2886" y="8511"/>
                  </a:cubicBezTo>
                  <a:lnTo>
                    <a:pt x="2878" y="8511"/>
                  </a:lnTo>
                  <a:lnTo>
                    <a:pt x="2878" y="8503"/>
                  </a:lnTo>
                  <a:cubicBezTo>
                    <a:pt x="2878" y="8503"/>
                    <a:pt x="2871" y="8427"/>
                    <a:pt x="2855" y="8319"/>
                  </a:cubicBezTo>
                  <a:cubicBezTo>
                    <a:pt x="2832" y="8204"/>
                    <a:pt x="2802" y="8058"/>
                    <a:pt x="2756" y="7912"/>
                  </a:cubicBezTo>
                  <a:cubicBezTo>
                    <a:pt x="2740" y="7836"/>
                    <a:pt x="2717" y="7767"/>
                    <a:pt x="2694" y="7698"/>
                  </a:cubicBezTo>
                  <a:cubicBezTo>
                    <a:pt x="2679" y="7667"/>
                    <a:pt x="2671" y="7628"/>
                    <a:pt x="2663" y="7598"/>
                  </a:cubicBezTo>
                  <a:lnTo>
                    <a:pt x="2625" y="7513"/>
                  </a:lnTo>
                  <a:cubicBezTo>
                    <a:pt x="2602" y="7460"/>
                    <a:pt x="2587" y="7421"/>
                    <a:pt x="2571" y="7391"/>
                  </a:cubicBezTo>
                  <a:lnTo>
                    <a:pt x="2548" y="7345"/>
                  </a:lnTo>
                  <a:lnTo>
                    <a:pt x="2548" y="7345"/>
                  </a:lnTo>
                  <a:cubicBezTo>
                    <a:pt x="2548" y="7345"/>
                    <a:pt x="2571" y="7414"/>
                    <a:pt x="2610" y="7521"/>
                  </a:cubicBezTo>
                  <a:cubicBezTo>
                    <a:pt x="2648" y="7628"/>
                    <a:pt x="2694" y="7774"/>
                    <a:pt x="2740" y="7912"/>
                  </a:cubicBezTo>
                  <a:cubicBezTo>
                    <a:pt x="2786" y="8058"/>
                    <a:pt x="2817" y="8204"/>
                    <a:pt x="2840" y="8319"/>
                  </a:cubicBezTo>
                  <a:cubicBezTo>
                    <a:pt x="2855" y="8434"/>
                    <a:pt x="2871" y="8488"/>
                    <a:pt x="2871" y="8503"/>
                  </a:cubicBezTo>
                  <a:cubicBezTo>
                    <a:pt x="2863" y="8465"/>
                    <a:pt x="2832" y="8381"/>
                    <a:pt x="2794" y="8281"/>
                  </a:cubicBezTo>
                  <a:cubicBezTo>
                    <a:pt x="2748" y="8135"/>
                    <a:pt x="2671" y="7935"/>
                    <a:pt x="2587" y="7744"/>
                  </a:cubicBezTo>
                  <a:cubicBezTo>
                    <a:pt x="2541" y="7651"/>
                    <a:pt x="2502" y="7552"/>
                    <a:pt x="2456" y="7467"/>
                  </a:cubicBezTo>
                  <a:cubicBezTo>
                    <a:pt x="2433" y="7421"/>
                    <a:pt x="2418" y="7383"/>
                    <a:pt x="2395" y="7345"/>
                  </a:cubicBezTo>
                  <a:lnTo>
                    <a:pt x="2333" y="7229"/>
                  </a:lnTo>
                  <a:cubicBezTo>
                    <a:pt x="2310" y="7199"/>
                    <a:pt x="2295" y="7168"/>
                    <a:pt x="2280" y="7137"/>
                  </a:cubicBezTo>
                  <a:cubicBezTo>
                    <a:pt x="2257" y="7107"/>
                    <a:pt x="2249" y="7084"/>
                    <a:pt x="2234" y="7068"/>
                  </a:cubicBezTo>
                  <a:cubicBezTo>
                    <a:pt x="2211" y="7030"/>
                    <a:pt x="2195" y="7007"/>
                    <a:pt x="2195" y="7007"/>
                  </a:cubicBezTo>
                  <a:lnTo>
                    <a:pt x="2195" y="7007"/>
                  </a:lnTo>
                  <a:lnTo>
                    <a:pt x="2218" y="7068"/>
                  </a:lnTo>
                  <a:lnTo>
                    <a:pt x="2303" y="7245"/>
                  </a:lnTo>
                  <a:cubicBezTo>
                    <a:pt x="2341" y="7314"/>
                    <a:pt x="2379" y="7391"/>
                    <a:pt x="2418" y="7483"/>
                  </a:cubicBezTo>
                  <a:cubicBezTo>
                    <a:pt x="2464" y="7567"/>
                    <a:pt x="2510" y="7659"/>
                    <a:pt x="2556" y="7759"/>
                  </a:cubicBezTo>
                  <a:cubicBezTo>
                    <a:pt x="2648" y="7951"/>
                    <a:pt x="2725" y="8143"/>
                    <a:pt x="2786" y="8281"/>
                  </a:cubicBezTo>
                  <a:cubicBezTo>
                    <a:pt x="2832" y="8388"/>
                    <a:pt x="2863" y="8473"/>
                    <a:pt x="2871" y="8503"/>
                  </a:cubicBezTo>
                  <a:lnTo>
                    <a:pt x="2855" y="8503"/>
                  </a:lnTo>
                  <a:lnTo>
                    <a:pt x="2832" y="8496"/>
                  </a:lnTo>
                  <a:lnTo>
                    <a:pt x="2817" y="8473"/>
                  </a:lnTo>
                  <a:lnTo>
                    <a:pt x="2817" y="8473"/>
                  </a:lnTo>
                  <a:cubicBezTo>
                    <a:pt x="2832" y="8488"/>
                    <a:pt x="2847" y="8495"/>
                    <a:pt x="2855" y="8503"/>
                  </a:cubicBezTo>
                  <a:lnTo>
                    <a:pt x="2855" y="8503"/>
                  </a:lnTo>
                  <a:cubicBezTo>
                    <a:pt x="2853" y="8501"/>
                    <a:pt x="2837" y="8486"/>
                    <a:pt x="2809" y="8465"/>
                  </a:cubicBezTo>
                  <a:cubicBezTo>
                    <a:pt x="2794" y="8442"/>
                    <a:pt x="2771" y="8404"/>
                    <a:pt x="2748" y="8358"/>
                  </a:cubicBezTo>
                  <a:cubicBezTo>
                    <a:pt x="2686" y="8250"/>
                    <a:pt x="2625" y="8135"/>
                    <a:pt x="2571" y="8020"/>
                  </a:cubicBezTo>
                  <a:cubicBezTo>
                    <a:pt x="2548" y="7958"/>
                    <a:pt x="2518" y="7897"/>
                    <a:pt x="2495" y="7836"/>
                  </a:cubicBezTo>
                  <a:cubicBezTo>
                    <a:pt x="2472" y="7774"/>
                    <a:pt x="2449" y="7721"/>
                    <a:pt x="2426" y="7675"/>
                  </a:cubicBezTo>
                  <a:cubicBezTo>
                    <a:pt x="2387" y="7575"/>
                    <a:pt x="2357" y="7513"/>
                    <a:pt x="2356" y="7513"/>
                  </a:cubicBezTo>
                  <a:lnTo>
                    <a:pt x="2356" y="7513"/>
                  </a:lnTo>
                  <a:cubicBezTo>
                    <a:pt x="2356" y="7513"/>
                    <a:pt x="2380" y="7582"/>
                    <a:pt x="2410" y="7675"/>
                  </a:cubicBezTo>
                  <a:cubicBezTo>
                    <a:pt x="2433" y="7728"/>
                    <a:pt x="2449" y="7782"/>
                    <a:pt x="2479" y="7843"/>
                  </a:cubicBezTo>
                  <a:cubicBezTo>
                    <a:pt x="2502" y="7905"/>
                    <a:pt x="2533" y="7966"/>
                    <a:pt x="2564" y="8028"/>
                  </a:cubicBezTo>
                  <a:cubicBezTo>
                    <a:pt x="2617" y="8143"/>
                    <a:pt x="2679" y="8258"/>
                    <a:pt x="2740" y="8365"/>
                  </a:cubicBezTo>
                  <a:cubicBezTo>
                    <a:pt x="2763" y="8404"/>
                    <a:pt x="2786" y="8434"/>
                    <a:pt x="2802" y="8457"/>
                  </a:cubicBezTo>
                  <a:cubicBezTo>
                    <a:pt x="2779" y="8434"/>
                    <a:pt x="2740" y="8404"/>
                    <a:pt x="2702" y="8365"/>
                  </a:cubicBezTo>
                  <a:cubicBezTo>
                    <a:pt x="2587" y="8242"/>
                    <a:pt x="2495" y="8112"/>
                    <a:pt x="2418" y="7966"/>
                  </a:cubicBezTo>
                  <a:cubicBezTo>
                    <a:pt x="2379" y="7882"/>
                    <a:pt x="2349" y="7797"/>
                    <a:pt x="2326" y="7721"/>
                  </a:cubicBezTo>
                  <a:cubicBezTo>
                    <a:pt x="2295" y="7644"/>
                    <a:pt x="2272" y="7567"/>
                    <a:pt x="2249" y="7506"/>
                  </a:cubicBezTo>
                  <a:cubicBezTo>
                    <a:pt x="2203" y="7375"/>
                    <a:pt x="2172" y="7291"/>
                    <a:pt x="2172" y="7291"/>
                  </a:cubicBezTo>
                  <a:lnTo>
                    <a:pt x="2172" y="7291"/>
                  </a:lnTo>
                  <a:cubicBezTo>
                    <a:pt x="2172" y="7291"/>
                    <a:pt x="2195" y="7383"/>
                    <a:pt x="2234" y="7506"/>
                  </a:cubicBezTo>
                  <a:cubicBezTo>
                    <a:pt x="2257" y="7575"/>
                    <a:pt x="2280" y="7644"/>
                    <a:pt x="2303" y="7728"/>
                  </a:cubicBezTo>
                  <a:cubicBezTo>
                    <a:pt x="2333" y="7813"/>
                    <a:pt x="2372" y="7889"/>
                    <a:pt x="2410" y="7966"/>
                  </a:cubicBezTo>
                  <a:cubicBezTo>
                    <a:pt x="2479" y="8120"/>
                    <a:pt x="2579" y="8250"/>
                    <a:pt x="2694" y="8365"/>
                  </a:cubicBezTo>
                  <a:cubicBezTo>
                    <a:pt x="2740" y="8411"/>
                    <a:pt x="2786" y="8450"/>
                    <a:pt x="2817" y="8473"/>
                  </a:cubicBezTo>
                  <a:lnTo>
                    <a:pt x="2832" y="8503"/>
                  </a:lnTo>
                  <a:cubicBezTo>
                    <a:pt x="2740" y="8473"/>
                    <a:pt x="2656" y="8427"/>
                    <a:pt x="2579" y="8365"/>
                  </a:cubicBezTo>
                  <a:cubicBezTo>
                    <a:pt x="2395" y="8219"/>
                    <a:pt x="2165" y="7935"/>
                    <a:pt x="2034" y="7368"/>
                  </a:cubicBezTo>
                  <a:cubicBezTo>
                    <a:pt x="1988" y="7122"/>
                    <a:pt x="1888" y="6700"/>
                    <a:pt x="1758" y="6477"/>
                  </a:cubicBezTo>
                  <a:close/>
                  <a:moveTo>
                    <a:pt x="6140" y="6569"/>
                  </a:moveTo>
                  <a:lnTo>
                    <a:pt x="6140" y="6569"/>
                  </a:lnTo>
                  <a:cubicBezTo>
                    <a:pt x="5818" y="7053"/>
                    <a:pt x="5434" y="7498"/>
                    <a:pt x="4989" y="7882"/>
                  </a:cubicBezTo>
                  <a:cubicBezTo>
                    <a:pt x="4556" y="8258"/>
                    <a:pt x="3958" y="8650"/>
                    <a:pt x="3360" y="8650"/>
                  </a:cubicBezTo>
                  <a:cubicBezTo>
                    <a:pt x="3227" y="8650"/>
                    <a:pt x="3094" y="8631"/>
                    <a:pt x="2963" y="8588"/>
                  </a:cubicBezTo>
                  <a:lnTo>
                    <a:pt x="3009" y="8580"/>
                  </a:lnTo>
                  <a:lnTo>
                    <a:pt x="3070" y="8572"/>
                  </a:lnTo>
                  <a:cubicBezTo>
                    <a:pt x="3116" y="8572"/>
                    <a:pt x="3162" y="8580"/>
                    <a:pt x="3216" y="8580"/>
                  </a:cubicBezTo>
                  <a:lnTo>
                    <a:pt x="3308" y="8580"/>
                  </a:lnTo>
                  <a:cubicBezTo>
                    <a:pt x="3346" y="8580"/>
                    <a:pt x="3377" y="8580"/>
                    <a:pt x="3415" y="8572"/>
                  </a:cubicBezTo>
                  <a:cubicBezTo>
                    <a:pt x="3492" y="8565"/>
                    <a:pt x="3569" y="8549"/>
                    <a:pt x="3646" y="8534"/>
                  </a:cubicBezTo>
                  <a:cubicBezTo>
                    <a:pt x="3692" y="8526"/>
                    <a:pt x="3730" y="8519"/>
                    <a:pt x="3769" y="8503"/>
                  </a:cubicBezTo>
                  <a:cubicBezTo>
                    <a:pt x="3807" y="8496"/>
                    <a:pt x="3838" y="8480"/>
                    <a:pt x="3876" y="8473"/>
                  </a:cubicBezTo>
                  <a:cubicBezTo>
                    <a:pt x="3907" y="8457"/>
                    <a:pt x="3945" y="8442"/>
                    <a:pt x="3968" y="8427"/>
                  </a:cubicBezTo>
                  <a:cubicBezTo>
                    <a:pt x="3999" y="8411"/>
                    <a:pt x="4029" y="8404"/>
                    <a:pt x="4060" y="8388"/>
                  </a:cubicBezTo>
                  <a:cubicBezTo>
                    <a:pt x="4083" y="8373"/>
                    <a:pt x="4106" y="8358"/>
                    <a:pt x="4129" y="8350"/>
                  </a:cubicBezTo>
                  <a:lnTo>
                    <a:pt x="4183" y="8319"/>
                  </a:lnTo>
                  <a:lnTo>
                    <a:pt x="4229" y="8288"/>
                  </a:lnTo>
                  <a:lnTo>
                    <a:pt x="4229" y="8288"/>
                  </a:lnTo>
                  <a:lnTo>
                    <a:pt x="4183" y="8311"/>
                  </a:lnTo>
                  <a:cubicBezTo>
                    <a:pt x="4152" y="8327"/>
                    <a:pt x="4106" y="8350"/>
                    <a:pt x="4052" y="8373"/>
                  </a:cubicBezTo>
                  <a:cubicBezTo>
                    <a:pt x="3999" y="8396"/>
                    <a:pt x="3930" y="8427"/>
                    <a:pt x="3861" y="8450"/>
                  </a:cubicBezTo>
                  <a:cubicBezTo>
                    <a:pt x="3784" y="8480"/>
                    <a:pt x="3715" y="8496"/>
                    <a:pt x="3638" y="8519"/>
                  </a:cubicBezTo>
                  <a:cubicBezTo>
                    <a:pt x="3561" y="8534"/>
                    <a:pt x="3485" y="8549"/>
                    <a:pt x="3408" y="8557"/>
                  </a:cubicBezTo>
                  <a:cubicBezTo>
                    <a:pt x="3369" y="8557"/>
                    <a:pt x="3339" y="8565"/>
                    <a:pt x="3300" y="8572"/>
                  </a:cubicBezTo>
                  <a:lnTo>
                    <a:pt x="3078" y="8572"/>
                  </a:lnTo>
                  <a:cubicBezTo>
                    <a:pt x="3116" y="8565"/>
                    <a:pt x="3162" y="8557"/>
                    <a:pt x="3208" y="8542"/>
                  </a:cubicBezTo>
                  <a:cubicBezTo>
                    <a:pt x="3254" y="8534"/>
                    <a:pt x="3293" y="8526"/>
                    <a:pt x="3346" y="8511"/>
                  </a:cubicBezTo>
                  <a:cubicBezTo>
                    <a:pt x="3392" y="8503"/>
                    <a:pt x="3439" y="8488"/>
                    <a:pt x="3492" y="8473"/>
                  </a:cubicBezTo>
                  <a:cubicBezTo>
                    <a:pt x="3600" y="8442"/>
                    <a:pt x="3707" y="8404"/>
                    <a:pt x="3815" y="8365"/>
                  </a:cubicBezTo>
                  <a:cubicBezTo>
                    <a:pt x="3868" y="8342"/>
                    <a:pt x="3922" y="8319"/>
                    <a:pt x="3976" y="8296"/>
                  </a:cubicBezTo>
                  <a:cubicBezTo>
                    <a:pt x="4022" y="8273"/>
                    <a:pt x="4075" y="8250"/>
                    <a:pt x="4122" y="8227"/>
                  </a:cubicBezTo>
                  <a:cubicBezTo>
                    <a:pt x="4175" y="8204"/>
                    <a:pt x="4221" y="8181"/>
                    <a:pt x="4260" y="8150"/>
                  </a:cubicBezTo>
                  <a:cubicBezTo>
                    <a:pt x="4306" y="8127"/>
                    <a:pt x="4344" y="8104"/>
                    <a:pt x="4382" y="8081"/>
                  </a:cubicBezTo>
                  <a:cubicBezTo>
                    <a:pt x="4421" y="8058"/>
                    <a:pt x="4452" y="8035"/>
                    <a:pt x="4475" y="8020"/>
                  </a:cubicBezTo>
                  <a:cubicBezTo>
                    <a:pt x="4505" y="7997"/>
                    <a:pt x="4536" y="7981"/>
                    <a:pt x="4551" y="7966"/>
                  </a:cubicBezTo>
                  <a:lnTo>
                    <a:pt x="4613" y="7920"/>
                  </a:lnTo>
                  <a:lnTo>
                    <a:pt x="4551" y="7958"/>
                  </a:lnTo>
                  <a:cubicBezTo>
                    <a:pt x="4505" y="7989"/>
                    <a:pt x="4444" y="8028"/>
                    <a:pt x="4367" y="8066"/>
                  </a:cubicBezTo>
                  <a:cubicBezTo>
                    <a:pt x="4298" y="8112"/>
                    <a:pt x="4206" y="8158"/>
                    <a:pt x="4114" y="8204"/>
                  </a:cubicBezTo>
                  <a:cubicBezTo>
                    <a:pt x="4014" y="8258"/>
                    <a:pt x="3914" y="8304"/>
                    <a:pt x="3807" y="8350"/>
                  </a:cubicBezTo>
                  <a:cubicBezTo>
                    <a:pt x="3699" y="8388"/>
                    <a:pt x="3592" y="8427"/>
                    <a:pt x="3485" y="8457"/>
                  </a:cubicBezTo>
                  <a:cubicBezTo>
                    <a:pt x="3439" y="8473"/>
                    <a:pt x="3385" y="8496"/>
                    <a:pt x="3339" y="8503"/>
                  </a:cubicBezTo>
                  <a:cubicBezTo>
                    <a:pt x="3293" y="8519"/>
                    <a:pt x="3239" y="8526"/>
                    <a:pt x="3201" y="8542"/>
                  </a:cubicBezTo>
                  <a:cubicBezTo>
                    <a:pt x="3147" y="8549"/>
                    <a:pt x="3093" y="8565"/>
                    <a:pt x="3055" y="8572"/>
                  </a:cubicBezTo>
                  <a:lnTo>
                    <a:pt x="3039" y="8572"/>
                  </a:lnTo>
                  <a:lnTo>
                    <a:pt x="3001" y="8580"/>
                  </a:lnTo>
                  <a:lnTo>
                    <a:pt x="2947" y="8588"/>
                  </a:lnTo>
                  <a:lnTo>
                    <a:pt x="2947" y="8580"/>
                  </a:lnTo>
                  <a:cubicBezTo>
                    <a:pt x="2963" y="8572"/>
                    <a:pt x="2993" y="8557"/>
                    <a:pt x="3024" y="8549"/>
                  </a:cubicBezTo>
                  <a:cubicBezTo>
                    <a:pt x="3086" y="8519"/>
                    <a:pt x="3185" y="8480"/>
                    <a:pt x="3308" y="8442"/>
                  </a:cubicBezTo>
                  <a:cubicBezTo>
                    <a:pt x="3423" y="8404"/>
                    <a:pt x="3561" y="8358"/>
                    <a:pt x="3707" y="8296"/>
                  </a:cubicBezTo>
                  <a:cubicBezTo>
                    <a:pt x="3784" y="8265"/>
                    <a:pt x="3853" y="8235"/>
                    <a:pt x="3930" y="8196"/>
                  </a:cubicBezTo>
                  <a:cubicBezTo>
                    <a:pt x="4006" y="8166"/>
                    <a:pt x="4083" y="8127"/>
                    <a:pt x="4160" y="8089"/>
                  </a:cubicBezTo>
                  <a:cubicBezTo>
                    <a:pt x="4229" y="8051"/>
                    <a:pt x="4306" y="8005"/>
                    <a:pt x="4375" y="7966"/>
                  </a:cubicBezTo>
                  <a:cubicBezTo>
                    <a:pt x="4444" y="7920"/>
                    <a:pt x="4513" y="7874"/>
                    <a:pt x="4574" y="7828"/>
                  </a:cubicBezTo>
                  <a:cubicBezTo>
                    <a:pt x="4643" y="7782"/>
                    <a:pt x="4705" y="7736"/>
                    <a:pt x="4758" y="7690"/>
                  </a:cubicBezTo>
                  <a:cubicBezTo>
                    <a:pt x="4812" y="7644"/>
                    <a:pt x="4866" y="7605"/>
                    <a:pt x="4912" y="7559"/>
                  </a:cubicBezTo>
                  <a:cubicBezTo>
                    <a:pt x="4958" y="7521"/>
                    <a:pt x="5004" y="7475"/>
                    <a:pt x="5035" y="7444"/>
                  </a:cubicBezTo>
                  <a:cubicBezTo>
                    <a:pt x="5073" y="7406"/>
                    <a:pt x="5104" y="7375"/>
                    <a:pt x="5135" y="7345"/>
                  </a:cubicBezTo>
                  <a:lnTo>
                    <a:pt x="5211" y="7260"/>
                  </a:lnTo>
                  <a:lnTo>
                    <a:pt x="5127" y="7337"/>
                  </a:lnTo>
                  <a:lnTo>
                    <a:pt x="5027" y="7429"/>
                  </a:lnTo>
                  <a:cubicBezTo>
                    <a:pt x="4989" y="7460"/>
                    <a:pt x="4943" y="7498"/>
                    <a:pt x="4897" y="7536"/>
                  </a:cubicBezTo>
                  <a:cubicBezTo>
                    <a:pt x="4851" y="7575"/>
                    <a:pt x="4797" y="7621"/>
                    <a:pt x="4743" y="7659"/>
                  </a:cubicBezTo>
                  <a:cubicBezTo>
                    <a:pt x="4682" y="7705"/>
                    <a:pt x="4620" y="7751"/>
                    <a:pt x="4559" y="7797"/>
                  </a:cubicBezTo>
                  <a:cubicBezTo>
                    <a:pt x="4498" y="7836"/>
                    <a:pt x="4428" y="7889"/>
                    <a:pt x="4359" y="7928"/>
                  </a:cubicBezTo>
                  <a:cubicBezTo>
                    <a:pt x="4290" y="7966"/>
                    <a:pt x="4221" y="8020"/>
                    <a:pt x="4145" y="8058"/>
                  </a:cubicBezTo>
                  <a:cubicBezTo>
                    <a:pt x="4075" y="8097"/>
                    <a:pt x="3999" y="8135"/>
                    <a:pt x="3930" y="8173"/>
                  </a:cubicBezTo>
                  <a:cubicBezTo>
                    <a:pt x="3853" y="8212"/>
                    <a:pt x="3776" y="8242"/>
                    <a:pt x="3707" y="8273"/>
                  </a:cubicBezTo>
                  <a:cubicBezTo>
                    <a:pt x="3561" y="8334"/>
                    <a:pt x="3423" y="8381"/>
                    <a:pt x="3308" y="8427"/>
                  </a:cubicBezTo>
                  <a:cubicBezTo>
                    <a:pt x="3193" y="8473"/>
                    <a:pt x="3093" y="8511"/>
                    <a:pt x="3024" y="8542"/>
                  </a:cubicBezTo>
                  <a:lnTo>
                    <a:pt x="3001" y="8549"/>
                  </a:lnTo>
                  <a:cubicBezTo>
                    <a:pt x="3001" y="8549"/>
                    <a:pt x="3039" y="8511"/>
                    <a:pt x="3109" y="8450"/>
                  </a:cubicBezTo>
                  <a:lnTo>
                    <a:pt x="3155" y="8419"/>
                  </a:lnTo>
                  <a:cubicBezTo>
                    <a:pt x="3293" y="8334"/>
                    <a:pt x="3492" y="8235"/>
                    <a:pt x="3676" y="8127"/>
                  </a:cubicBezTo>
                  <a:cubicBezTo>
                    <a:pt x="3722" y="8104"/>
                    <a:pt x="3776" y="8074"/>
                    <a:pt x="3822" y="8051"/>
                  </a:cubicBezTo>
                  <a:cubicBezTo>
                    <a:pt x="3868" y="8020"/>
                    <a:pt x="3907" y="7989"/>
                    <a:pt x="3953" y="7966"/>
                  </a:cubicBezTo>
                  <a:cubicBezTo>
                    <a:pt x="3999" y="7935"/>
                    <a:pt x="4037" y="7905"/>
                    <a:pt x="4075" y="7882"/>
                  </a:cubicBezTo>
                  <a:cubicBezTo>
                    <a:pt x="4106" y="7851"/>
                    <a:pt x="4145" y="7820"/>
                    <a:pt x="4175" y="7797"/>
                  </a:cubicBezTo>
                  <a:cubicBezTo>
                    <a:pt x="4206" y="7774"/>
                    <a:pt x="4229" y="7744"/>
                    <a:pt x="4260" y="7721"/>
                  </a:cubicBezTo>
                  <a:cubicBezTo>
                    <a:pt x="4275" y="7698"/>
                    <a:pt x="4298" y="7682"/>
                    <a:pt x="4313" y="7659"/>
                  </a:cubicBezTo>
                  <a:lnTo>
                    <a:pt x="4367" y="7598"/>
                  </a:lnTo>
                  <a:lnTo>
                    <a:pt x="4313" y="7651"/>
                  </a:lnTo>
                  <a:cubicBezTo>
                    <a:pt x="4290" y="7675"/>
                    <a:pt x="4275" y="7690"/>
                    <a:pt x="4252" y="7713"/>
                  </a:cubicBezTo>
                  <a:lnTo>
                    <a:pt x="4214" y="7744"/>
                  </a:lnTo>
                  <a:lnTo>
                    <a:pt x="4168" y="7782"/>
                  </a:lnTo>
                  <a:cubicBezTo>
                    <a:pt x="4137" y="7813"/>
                    <a:pt x="4098" y="7836"/>
                    <a:pt x="4060" y="7866"/>
                  </a:cubicBezTo>
                  <a:lnTo>
                    <a:pt x="3945" y="7943"/>
                  </a:lnTo>
                  <a:cubicBezTo>
                    <a:pt x="3861" y="8005"/>
                    <a:pt x="3769" y="8058"/>
                    <a:pt x="3669" y="8112"/>
                  </a:cubicBezTo>
                  <a:cubicBezTo>
                    <a:pt x="3477" y="8219"/>
                    <a:pt x="3285" y="8327"/>
                    <a:pt x="3155" y="8411"/>
                  </a:cubicBezTo>
                  <a:lnTo>
                    <a:pt x="3132" y="8427"/>
                  </a:lnTo>
                  <a:lnTo>
                    <a:pt x="3285" y="8273"/>
                  </a:lnTo>
                  <a:cubicBezTo>
                    <a:pt x="3492" y="8066"/>
                    <a:pt x="3707" y="7874"/>
                    <a:pt x="3937" y="7690"/>
                  </a:cubicBezTo>
                  <a:cubicBezTo>
                    <a:pt x="4060" y="7590"/>
                    <a:pt x="4183" y="7498"/>
                    <a:pt x="4321" y="7421"/>
                  </a:cubicBezTo>
                  <a:cubicBezTo>
                    <a:pt x="4444" y="7337"/>
                    <a:pt x="4567" y="7268"/>
                    <a:pt x="4666" y="7214"/>
                  </a:cubicBezTo>
                  <a:lnTo>
                    <a:pt x="4820" y="7137"/>
                  </a:lnTo>
                  <a:lnTo>
                    <a:pt x="4935" y="7091"/>
                  </a:lnTo>
                  <a:cubicBezTo>
                    <a:pt x="4966" y="7076"/>
                    <a:pt x="4989" y="7068"/>
                    <a:pt x="5004" y="7061"/>
                  </a:cubicBezTo>
                  <a:lnTo>
                    <a:pt x="5035" y="7045"/>
                  </a:lnTo>
                  <a:lnTo>
                    <a:pt x="5035" y="7045"/>
                  </a:lnTo>
                  <a:cubicBezTo>
                    <a:pt x="5035" y="7045"/>
                    <a:pt x="4996" y="7061"/>
                    <a:pt x="4927" y="7076"/>
                  </a:cubicBezTo>
                  <a:cubicBezTo>
                    <a:pt x="4897" y="7091"/>
                    <a:pt x="4851" y="7099"/>
                    <a:pt x="4805" y="7122"/>
                  </a:cubicBezTo>
                  <a:cubicBezTo>
                    <a:pt x="4758" y="7137"/>
                    <a:pt x="4712" y="7160"/>
                    <a:pt x="4659" y="7183"/>
                  </a:cubicBezTo>
                  <a:cubicBezTo>
                    <a:pt x="4597" y="7206"/>
                    <a:pt x="4544" y="7237"/>
                    <a:pt x="4482" y="7268"/>
                  </a:cubicBezTo>
                  <a:cubicBezTo>
                    <a:pt x="4421" y="7306"/>
                    <a:pt x="4359" y="7345"/>
                    <a:pt x="4290" y="7383"/>
                  </a:cubicBezTo>
                  <a:cubicBezTo>
                    <a:pt x="4160" y="7467"/>
                    <a:pt x="4029" y="7559"/>
                    <a:pt x="3907" y="7667"/>
                  </a:cubicBezTo>
                  <a:cubicBezTo>
                    <a:pt x="3684" y="7851"/>
                    <a:pt x="3469" y="8051"/>
                    <a:pt x="3270" y="8265"/>
                  </a:cubicBezTo>
                  <a:lnTo>
                    <a:pt x="3093" y="8450"/>
                  </a:lnTo>
                  <a:cubicBezTo>
                    <a:pt x="3075" y="8460"/>
                    <a:pt x="3061" y="8471"/>
                    <a:pt x="3047" y="8481"/>
                  </a:cubicBezTo>
                  <a:lnTo>
                    <a:pt x="3047" y="8481"/>
                  </a:lnTo>
                  <a:lnTo>
                    <a:pt x="3070" y="8465"/>
                  </a:lnTo>
                  <a:lnTo>
                    <a:pt x="3070" y="8465"/>
                  </a:lnTo>
                  <a:lnTo>
                    <a:pt x="2993" y="8549"/>
                  </a:lnTo>
                  <a:lnTo>
                    <a:pt x="2955" y="8565"/>
                  </a:lnTo>
                  <a:lnTo>
                    <a:pt x="2955" y="8565"/>
                  </a:lnTo>
                  <a:lnTo>
                    <a:pt x="2993" y="8519"/>
                  </a:lnTo>
                  <a:lnTo>
                    <a:pt x="3019" y="8501"/>
                  </a:lnTo>
                  <a:lnTo>
                    <a:pt x="3019" y="8501"/>
                  </a:lnTo>
                  <a:cubicBezTo>
                    <a:pt x="3013" y="8505"/>
                    <a:pt x="3007" y="8508"/>
                    <a:pt x="3001" y="8511"/>
                  </a:cubicBezTo>
                  <a:cubicBezTo>
                    <a:pt x="3415" y="7897"/>
                    <a:pt x="3976" y="7391"/>
                    <a:pt x="4636" y="7053"/>
                  </a:cubicBezTo>
                  <a:cubicBezTo>
                    <a:pt x="4958" y="6938"/>
                    <a:pt x="5303" y="6830"/>
                    <a:pt x="5595" y="6746"/>
                  </a:cubicBezTo>
                  <a:cubicBezTo>
                    <a:pt x="5841" y="6669"/>
                    <a:pt x="6032" y="6608"/>
                    <a:pt x="6140" y="6569"/>
                  </a:cubicBezTo>
                  <a:close/>
                  <a:moveTo>
                    <a:pt x="3592" y="9585"/>
                  </a:moveTo>
                  <a:lnTo>
                    <a:pt x="3538" y="9624"/>
                  </a:lnTo>
                  <a:cubicBezTo>
                    <a:pt x="3515" y="9639"/>
                    <a:pt x="3500" y="9654"/>
                    <a:pt x="3477" y="9670"/>
                  </a:cubicBezTo>
                  <a:cubicBezTo>
                    <a:pt x="3446" y="9685"/>
                    <a:pt x="3423" y="9708"/>
                    <a:pt x="3392" y="9731"/>
                  </a:cubicBezTo>
                  <a:cubicBezTo>
                    <a:pt x="3362" y="9754"/>
                    <a:pt x="3331" y="9785"/>
                    <a:pt x="3300" y="9808"/>
                  </a:cubicBezTo>
                  <a:cubicBezTo>
                    <a:pt x="3262" y="9839"/>
                    <a:pt x="3231" y="9869"/>
                    <a:pt x="3201" y="9908"/>
                  </a:cubicBezTo>
                  <a:cubicBezTo>
                    <a:pt x="3170" y="9946"/>
                    <a:pt x="3132" y="9977"/>
                    <a:pt x="3109" y="10007"/>
                  </a:cubicBezTo>
                  <a:cubicBezTo>
                    <a:pt x="3078" y="10046"/>
                    <a:pt x="3039" y="10084"/>
                    <a:pt x="3009" y="10123"/>
                  </a:cubicBezTo>
                  <a:cubicBezTo>
                    <a:pt x="2902" y="10242"/>
                    <a:pt x="2800" y="10367"/>
                    <a:pt x="2720" y="10476"/>
                  </a:cubicBezTo>
                  <a:lnTo>
                    <a:pt x="2720" y="10476"/>
                  </a:lnTo>
                  <a:cubicBezTo>
                    <a:pt x="2804" y="10371"/>
                    <a:pt x="2908" y="10244"/>
                    <a:pt x="3016" y="10123"/>
                  </a:cubicBezTo>
                  <a:cubicBezTo>
                    <a:pt x="3086" y="10053"/>
                    <a:pt x="3155" y="9984"/>
                    <a:pt x="3216" y="9915"/>
                  </a:cubicBezTo>
                  <a:cubicBezTo>
                    <a:pt x="3285" y="9854"/>
                    <a:pt x="3346" y="9793"/>
                    <a:pt x="3408" y="9747"/>
                  </a:cubicBezTo>
                  <a:cubicBezTo>
                    <a:pt x="3462" y="9693"/>
                    <a:pt x="3508" y="9654"/>
                    <a:pt x="3538" y="9631"/>
                  </a:cubicBezTo>
                  <a:lnTo>
                    <a:pt x="3592" y="9585"/>
                  </a:lnTo>
                  <a:close/>
                  <a:moveTo>
                    <a:pt x="3592" y="9470"/>
                  </a:moveTo>
                  <a:cubicBezTo>
                    <a:pt x="3569" y="9478"/>
                    <a:pt x="3546" y="9501"/>
                    <a:pt x="3515" y="9516"/>
                  </a:cubicBezTo>
                  <a:cubicBezTo>
                    <a:pt x="3485" y="9539"/>
                    <a:pt x="3454" y="9562"/>
                    <a:pt x="3423" y="9593"/>
                  </a:cubicBezTo>
                  <a:cubicBezTo>
                    <a:pt x="3385" y="9616"/>
                    <a:pt x="3346" y="9647"/>
                    <a:pt x="3316" y="9677"/>
                  </a:cubicBezTo>
                  <a:cubicBezTo>
                    <a:pt x="3277" y="9708"/>
                    <a:pt x="3239" y="9747"/>
                    <a:pt x="3193" y="9785"/>
                  </a:cubicBezTo>
                  <a:cubicBezTo>
                    <a:pt x="3155" y="9816"/>
                    <a:pt x="3116" y="9862"/>
                    <a:pt x="3078" y="9900"/>
                  </a:cubicBezTo>
                  <a:cubicBezTo>
                    <a:pt x="3039" y="9946"/>
                    <a:pt x="3001" y="9984"/>
                    <a:pt x="2963" y="10030"/>
                  </a:cubicBezTo>
                  <a:cubicBezTo>
                    <a:pt x="2924" y="10069"/>
                    <a:pt x="2894" y="10115"/>
                    <a:pt x="2855" y="10161"/>
                  </a:cubicBezTo>
                  <a:cubicBezTo>
                    <a:pt x="2825" y="10207"/>
                    <a:pt x="2786" y="10253"/>
                    <a:pt x="2763" y="10299"/>
                  </a:cubicBezTo>
                  <a:cubicBezTo>
                    <a:pt x="2733" y="10337"/>
                    <a:pt x="2702" y="10383"/>
                    <a:pt x="2671" y="10430"/>
                  </a:cubicBezTo>
                  <a:cubicBezTo>
                    <a:pt x="2648" y="10468"/>
                    <a:pt x="2625" y="10506"/>
                    <a:pt x="2602" y="10545"/>
                  </a:cubicBezTo>
                  <a:cubicBezTo>
                    <a:pt x="2579" y="10583"/>
                    <a:pt x="2564" y="10621"/>
                    <a:pt x="2548" y="10652"/>
                  </a:cubicBezTo>
                  <a:cubicBezTo>
                    <a:pt x="2546" y="10657"/>
                    <a:pt x="2544" y="10661"/>
                    <a:pt x="2542" y="10665"/>
                  </a:cubicBezTo>
                  <a:lnTo>
                    <a:pt x="2542" y="10665"/>
                  </a:lnTo>
                  <a:cubicBezTo>
                    <a:pt x="2546" y="10658"/>
                    <a:pt x="2551" y="10651"/>
                    <a:pt x="2556" y="10644"/>
                  </a:cubicBezTo>
                  <a:cubicBezTo>
                    <a:pt x="2571" y="10621"/>
                    <a:pt x="2587" y="10583"/>
                    <a:pt x="2610" y="10545"/>
                  </a:cubicBezTo>
                  <a:cubicBezTo>
                    <a:pt x="2633" y="10506"/>
                    <a:pt x="2656" y="10468"/>
                    <a:pt x="2686" y="10430"/>
                  </a:cubicBezTo>
                  <a:cubicBezTo>
                    <a:pt x="2709" y="10383"/>
                    <a:pt x="2740" y="10345"/>
                    <a:pt x="2771" y="10299"/>
                  </a:cubicBezTo>
                  <a:cubicBezTo>
                    <a:pt x="2802" y="10253"/>
                    <a:pt x="2832" y="10215"/>
                    <a:pt x="2871" y="10169"/>
                  </a:cubicBezTo>
                  <a:cubicBezTo>
                    <a:pt x="2901" y="10123"/>
                    <a:pt x="2940" y="10077"/>
                    <a:pt x="2978" y="10038"/>
                  </a:cubicBezTo>
                  <a:cubicBezTo>
                    <a:pt x="3016" y="9992"/>
                    <a:pt x="3055" y="9954"/>
                    <a:pt x="3093" y="9908"/>
                  </a:cubicBezTo>
                  <a:lnTo>
                    <a:pt x="3208" y="9793"/>
                  </a:lnTo>
                  <a:cubicBezTo>
                    <a:pt x="3293" y="9724"/>
                    <a:pt x="3362" y="9654"/>
                    <a:pt x="3431" y="9601"/>
                  </a:cubicBezTo>
                  <a:cubicBezTo>
                    <a:pt x="3500" y="9555"/>
                    <a:pt x="3554" y="9509"/>
                    <a:pt x="3592" y="9470"/>
                  </a:cubicBezTo>
                  <a:close/>
                  <a:moveTo>
                    <a:pt x="3730" y="9555"/>
                  </a:moveTo>
                  <a:lnTo>
                    <a:pt x="3730" y="9555"/>
                  </a:lnTo>
                  <a:cubicBezTo>
                    <a:pt x="3707" y="9578"/>
                    <a:pt x="3676" y="9608"/>
                    <a:pt x="3646" y="9647"/>
                  </a:cubicBezTo>
                  <a:cubicBezTo>
                    <a:pt x="3623" y="9685"/>
                    <a:pt x="3584" y="9716"/>
                    <a:pt x="3554" y="9754"/>
                  </a:cubicBezTo>
                  <a:lnTo>
                    <a:pt x="3439" y="9869"/>
                  </a:lnTo>
                  <a:cubicBezTo>
                    <a:pt x="3362" y="9946"/>
                    <a:pt x="3270" y="10023"/>
                    <a:pt x="3185" y="10107"/>
                  </a:cubicBezTo>
                  <a:lnTo>
                    <a:pt x="2924" y="10337"/>
                  </a:lnTo>
                  <a:cubicBezTo>
                    <a:pt x="2840" y="10414"/>
                    <a:pt x="2763" y="10483"/>
                    <a:pt x="2694" y="10545"/>
                  </a:cubicBezTo>
                  <a:cubicBezTo>
                    <a:pt x="2649" y="10582"/>
                    <a:pt x="2619" y="10619"/>
                    <a:pt x="2589" y="10650"/>
                  </a:cubicBezTo>
                  <a:lnTo>
                    <a:pt x="2589" y="10650"/>
                  </a:lnTo>
                  <a:cubicBezTo>
                    <a:pt x="2612" y="10619"/>
                    <a:pt x="2638" y="10584"/>
                    <a:pt x="2671" y="10545"/>
                  </a:cubicBezTo>
                  <a:cubicBezTo>
                    <a:pt x="2686" y="10523"/>
                    <a:pt x="2702" y="10500"/>
                    <a:pt x="2720" y="10476"/>
                  </a:cubicBezTo>
                  <a:lnTo>
                    <a:pt x="2720" y="10476"/>
                  </a:lnTo>
                  <a:cubicBezTo>
                    <a:pt x="2703" y="10497"/>
                    <a:pt x="2687" y="10518"/>
                    <a:pt x="2671" y="10537"/>
                  </a:cubicBezTo>
                  <a:lnTo>
                    <a:pt x="2587" y="10652"/>
                  </a:lnTo>
                  <a:cubicBezTo>
                    <a:pt x="2588" y="10651"/>
                    <a:pt x="2588" y="10650"/>
                    <a:pt x="2589" y="10650"/>
                  </a:cubicBezTo>
                  <a:lnTo>
                    <a:pt x="2589" y="10650"/>
                  </a:lnTo>
                  <a:cubicBezTo>
                    <a:pt x="2583" y="10658"/>
                    <a:pt x="2577" y="10665"/>
                    <a:pt x="2572" y="10673"/>
                  </a:cubicBezTo>
                  <a:lnTo>
                    <a:pt x="2572" y="10673"/>
                  </a:lnTo>
                  <a:cubicBezTo>
                    <a:pt x="2608" y="10642"/>
                    <a:pt x="2655" y="10601"/>
                    <a:pt x="2702" y="10560"/>
                  </a:cubicBezTo>
                  <a:cubicBezTo>
                    <a:pt x="2840" y="10437"/>
                    <a:pt x="3016" y="10284"/>
                    <a:pt x="3193" y="10115"/>
                  </a:cubicBezTo>
                  <a:cubicBezTo>
                    <a:pt x="3277" y="10038"/>
                    <a:pt x="3369" y="9954"/>
                    <a:pt x="3446" y="9877"/>
                  </a:cubicBezTo>
                  <a:lnTo>
                    <a:pt x="3561" y="9754"/>
                  </a:lnTo>
                  <a:cubicBezTo>
                    <a:pt x="3592" y="9716"/>
                    <a:pt x="3630" y="9685"/>
                    <a:pt x="3653" y="9647"/>
                  </a:cubicBezTo>
                  <a:cubicBezTo>
                    <a:pt x="3684" y="9616"/>
                    <a:pt x="3715" y="9585"/>
                    <a:pt x="3730" y="9555"/>
                  </a:cubicBezTo>
                  <a:close/>
                  <a:moveTo>
                    <a:pt x="4206" y="9186"/>
                  </a:moveTo>
                  <a:lnTo>
                    <a:pt x="4145" y="9263"/>
                  </a:lnTo>
                  <a:cubicBezTo>
                    <a:pt x="4122" y="9294"/>
                    <a:pt x="4098" y="9324"/>
                    <a:pt x="4068" y="9363"/>
                  </a:cubicBezTo>
                  <a:lnTo>
                    <a:pt x="3976" y="9478"/>
                  </a:lnTo>
                  <a:cubicBezTo>
                    <a:pt x="3907" y="9562"/>
                    <a:pt x="3822" y="9662"/>
                    <a:pt x="3722" y="9770"/>
                  </a:cubicBezTo>
                  <a:cubicBezTo>
                    <a:pt x="3676" y="9816"/>
                    <a:pt x="3630" y="9869"/>
                    <a:pt x="3577" y="9923"/>
                  </a:cubicBezTo>
                  <a:cubicBezTo>
                    <a:pt x="3531" y="9969"/>
                    <a:pt x="3477" y="10023"/>
                    <a:pt x="3423" y="10077"/>
                  </a:cubicBezTo>
                  <a:cubicBezTo>
                    <a:pt x="3369" y="10130"/>
                    <a:pt x="3308" y="10169"/>
                    <a:pt x="3254" y="10222"/>
                  </a:cubicBezTo>
                  <a:cubicBezTo>
                    <a:pt x="3201" y="10268"/>
                    <a:pt x="3147" y="10314"/>
                    <a:pt x="3086" y="10353"/>
                  </a:cubicBezTo>
                  <a:cubicBezTo>
                    <a:pt x="3032" y="10399"/>
                    <a:pt x="2978" y="10437"/>
                    <a:pt x="2924" y="10476"/>
                  </a:cubicBezTo>
                  <a:cubicBezTo>
                    <a:pt x="2878" y="10514"/>
                    <a:pt x="2825" y="10545"/>
                    <a:pt x="2779" y="10568"/>
                  </a:cubicBezTo>
                  <a:cubicBezTo>
                    <a:pt x="2733" y="10598"/>
                    <a:pt x="2686" y="10629"/>
                    <a:pt x="2648" y="10652"/>
                  </a:cubicBezTo>
                  <a:lnTo>
                    <a:pt x="2602" y="10683"/>
                  </a:lnTo>
                  <a:lnTo>
                    <a:pt x="2602" y="10683"/>
                  </a:lnTo>
                  <a:lnTo>
                    <a:pt x="2656" y="10652"/>
                  </a:lnTo>
                  <a:cubicBezTo>
                    <a:pt x="2694" y="10637"/>
                    <a:pt x="2740" y="10606"/>
                    <a:pt x="2786" y="10575"/>
                  </a:cubicBezTo>
                  <a:cubicBezTo>
                    <a:pt x="2832" y="10545"/>
                    <a:pt x="2878" y="10514"/>
                    <a:pt x="2940" y="10483"/>
                  </a:cubicBezTo>
                  <a:cubicBezTo>
                    <a:pt x="2993" y="10445"/>
                    <a:pt x="3047" y="10407"/>
                    <a:pt x="3101" y="10368"/>
                  </a:cubicBezTo>
                  <a:cubicBezTo>
                    <a:pt x="3155" y="10322"/>
                    <a:pt x="3216" y="10284"/>
                    <a:pt x="3270" y="10238"/>
                  </a:cubicBezTo>
                  <a:cubicBezTo>
                    <a:pt x="3331" y="10192"/>
                    <a:pt x="3385" y="10138"/>
                    <a:pt x="3446" y="10092"/>
                  </a:cubicBezTo>
                  <a:cubicBezTo>
                    <a:pt x="3500" y="10046"/>
                    <a:pt x="3554" y="10000"/>
                    <a:pt x="3607" y="9938"/>
                  </a:cubicBezTo>
                  <a:cubicBezTo>
                    <a:pt x="3661" y="9885"/>
                    <a:pt x="3707" y="9839"/>
                    <a:pt x="3761" y="9785"/>
                  </a:cubicBezTo>
                  <a:cubicBezTo>
                    <a:pt x="3807" y="9739"/>
                    <a:pt x="3853" y="9685"/>
                    <a:pt x="3891" y="9639"/>
                  </a:cubicBezTo>
                  <a:cubicBezTo>
                    <a:pt x="3922" y="9585"/>
                    <a:pt x="3968" y="9539"/>
                    <a:pt x="3999" y="9493"/>
                  </a:cubicBezTo>
                  <a:cubicBezTo>
                    <a:pt x="4029" y="9447"/>
                    <a:pt x="4060" y="9409"/>
                    <a:pt x="4091" y="9370"/>
                  </a:cubicBezTo>
                  <a:cubicBezTo>
                    <a:pt x="4114" y="9332"/>
                    <a:pt x="4137" y="9301"/>
                    <a:pt x="4152" y="9271"/>
                  </a:cubicBezTo>
                  <a:lnTo>
                    <a:pt x="4206" y="9186"/>
                  </a:lnTo>
                  <a:close/>
                  <a:moveTo>
                    <a:pt x="2542" y="10665"/>
                  </a:moveTo>
                  <a:lnTo>
                    <a:pt x="2542" y="10665"/>
                  </a:lnTo>
                  <a:cubicBezTo>
                    <a:pt x="2535" y="10675"/>
                    <a:pt x="2530" y="10685"/>
                    <a:pt x="2525" y="10694"/>
                  </a:cubicBezTo>
                  <a:lnTo>
                    <a:pt x="2525" y="10694"/>
                  </a:lnTo>
                  <a:cubicBezTo>
                    <a:pt x="2530" y="10685"/>
                    <a:pt x="2536" y="10676"/>
                    <a:pt x="2542" y="10665"/>
                  </a:cubicBezTo>
                  <a:close/>
                  <a:moveTo>
                    <a:pt x="1044" y="8089"/>
                  </a:moveTo>
                  <a:lnTo>
                    <a:pt x="1044" y="8089"/>
                  </a:lnTo>
                  <a:cubicBezTo>
                    <a:pt x="1052" y="8104"/>
                    <a:pt x="1060" y="8112"/>
                    <a:pt x="1067" y="8127"/>
                  </a:cubicBezTo>
                  <a:cubicBezTo>
                    <a:pt x="1075" y="8143"/>
                    <a:pt x="1083" y="8158"/>
                    <a:pt x="1090" y="8173"/>
                  </a:cubicBezTo>
                  <a:cubicBezTo>
                    <a:pt x="1113" y="8219"/>
                    <a:pt x="1129" y="8265"/>
                    <a:pt x="1144" y="8319"/>
                  </a:cubicBezTo>
                  <a:cubicBezTo>
                    <a:pt x="1159" y="8381"/>
                    <a:pt x="1175" y="8442"/>
                    <a:pt x="1182" y="8511"/>
                  </a:cubicBezTo>
                  <a:cubicBezTo>
                    <a:pt x="1190" y="8580"/>
                    <a:pt x="1198" y="8657"/>
                    <a:pt x="1205" y="8741"/>
                  </a:cubicBezTo>
                  <a:cubicBezTo>
                    <a:pt x="1205" y="8780"/>
                    <a:pt x="1213" y="8826"/>
                    <a:pt x="1221" y="8872"/>
                  </a:cubicBezTo>
                  <a:cubicBezTo>
                    <a:pt x="1228" y="8910"/>
                    <a:pt x="1236" y="8956"/>
                    <a:pt x="1244" y="9002"/>
                  </a:cubicBezTo>
                  <a:cubicBezTo>
                    <a:pt x="1244" y="9048"/>
                    <a:pt x="1259" y="9094"/>
                    <a:pt x="1267" y="9140"/>
                  </a:cubicBezTo>
                  <a:cubicBezTo>
                    <a:pt x="1274" y="9186"/>
                    <a:pt x="1290" y="9232"/>
                    <a:pt x="1305" y="9278"/>
                  </a:cubicBezTo>
                  <a:cubicBezTo>
                    <a:pt x="1320" y="9317"/>
                    <a:pt x="1336" y="9370"/>
                    <a:pt x="1351" y="9417"/>
                  </a:cubicBezTo>
                  <a:cubicBezTo>
                    <a:pt x="1367" y="9455"/>
                    <a:pt x="1382" y="9509"/>
                    <a:pt x="1397" y="9555"/>
                  </a:cubicBezTo>
                  <a:cubicBezTo>
                    <a:pt x="1420" y="9593"/>
                    <a:pt x="1436" y="9647"/>
                    <a:pt x="1459" y="9685"/>
                  </a:cubicBezTo>
                  <a:lnTo>
                    <a:pt x="1520" y="9816"/>
                  </a:lnTo>
                  <a:lnTo>
                    <a:pt x="1589" y="9946"/>
                  </a:lnTo>
                  <a:lnTo>
                    <a:pt x="1658" y="10061"/>
                  </a:lnTo>
                  <a:lnTo>
                    <a:pt x="1735" y="10176"/>
                  </a:lnTo>
                  <a:lnTo>
                    <a:pt x="1812" y="10276"/>
                  </a:lnTo>
                  <a:cubicBezTo>
                    <a:pt x="1865" y="10345"/>
                    <a:pt x="1911" y="10407"/>
                    <a:pt x="1965" y="10453"/>
                  </a:cubicBezTo>
                  <a:cubicBezTo>
                    <a:pt x="2011" y="10506"/>
                    <a:pt x="2057" y="10552"/>
                    <a:pt x="2103" y="10598"/>
                  </a:cubicBezTo>
                  <a:cubicBezTo>
                    <a:pt x="2149" y="10644"/>
                    <a:pt x="2188" y="10675"/>
                    <a:pt x="2218" y="10698"/>
                  </a:cubicBezTo>
                  <a:lnTo>
                    <a:pt x="2111" y="10591"/>
                  </a:lnTo>
                  <a:cubicBezTo>
                    <a:pt x="2065" y="10552"/>
                    <a:pt x="2019" y="10506"/>
                    <a:pt x="1973" y="10445"/>
                  </a:cubicBezTo>
                  <a:cubicBezTo>
                    <a:pt x="1927" y="10391"/>
                    <a:pt x="1873" y="10330"/>
                    <a:pt x="1827" y="10268"/>
                  </a:cubicBezTo>
                  <a:lnTo>
                    <a:pt x="1750" y="10161"/>
                  </a:lnTo>
                  <a:lnTo>
                    <a:pt x="1681" y="10053"/>
                  </a:lnTo>
                  <a:cubicBezTo>
                    <a:pt x="1658" y="10007"/>
                    <a:pt x="1635" y="9969"/>
                    <a:pt x="1612" y="9931"/>
                  </a:cubicBezTo>
                  <a:lnTo>
                    <a:pt x="1543" y="9808"/>
                  </a:lnTo>
                  <a:cubicBezTo>
                    <a:pt x="1528" y="9762"/>
                    <a:pt x="1505" y="9724"/>
                    <a:pt x="1482" y="9677"/>
                  </a:cubicBezTo>
                  <a:cubicBezTo>
                    <a:pt x="1466" y="9631"/>
                    <a:pt x="1451" y="9585"/>
                    <a:pt x="1428" y="9539"/>
                  </a:cubicBezTo>
                  <a:cubicBezTo>
                    <a:pt x="1413" y="9501"/>
                    <a:pt x="1397" y="9447"/>
                    <a:pt x="1382" y="9409"/>
                  </a:cubicBezTo>
                  <a:cubicBezTo>
                    <a:pt x="1367" y="9363"/>
                    <a:pt x="1351" y="9317"/>
                    <a:pt x="1343" y="9271"/>
                  </a:cubicBezTo>
                  <a:cubicBezTo>
                    <a:pt x="1328" y="9225"/>
                    <a:pt x="1320" y="9171"/>
                    <a:pt x="1313" y="9133"/>
                  </a:cubicBezTo>
                  <a:cubicBezTo>
                    <a:pt x="1297" y="9087"/>
                    <a:pt x="1290" y="9041"/>
                    <a:pt x="1282" y="8994"/>
                  </a:cubicBezTo>
                  <a:cubicBezTo>
                    <a:pt x="1274" y="8956"/>
                    <a:pt x="1267" y="8910"/>
                    <a:pt x="1259" y="8864"/>
                  </a:cubicBezTo>
                  <a:cubicBezTo>
                    <a:pt x="1259" y="8826"/>
                    <a:pt x="1251" y="8780"/>
                    <a:pt x="1244" y="8741"/>
                  </a:cubicBezTo>
                  <a:cubicBezTo>
                    <a:pt x="1236" y="8657"/>
                    <a:pt x="1228" y="8580"/>
                    <a:pt x="1213" y="8503"/>
                  </a:cubicBezTo>
                  <a:cubicBezTo>
                    <a:pt x="1198" y="8388"/>
                    <a:pt x="1159" y="8273"/>
                    <a:pt x="1106" y="8173"/>
                  </a:cubicBezTo>
                  <a:cubicBezTo>
                    <a:pt x="1090" y="8150"/>
                    <a:pt x="1083" y="8135"/>
                    <a:pt x="1075" y="8120"/>
                  </a:cubicBezTo>
                  <a:cubicBezTo>
                    <a:pt x="1067" y="8112"/>
                    <a:pt x="1060" y="8097"/>
                    <a:pt x="1044" y="8089"/>
                  </a:cubicBezTo>
                  <a:close/>
                  <a:moveTo>
                    <a:pt x="2525" y="10694"/>
                  </a:moveTo>
                  <a:cubicBezTo>
                    <a:pt x="2517" y="10706"/>
                    <a:pt x="2510" y="10718"/>
                    <a:pt x="2502" y="10729"/>
                  </a:cubicBezTo>
                  <a:lnTo>
                    <a:pt x="2495" y="10743"/>
                  </a:lnTo>
                  <a:lnTo>
                    <a:pt x="2495" y="10743"/>
                  </a:lnTo>
                  <a:lnTo>
                    <a:pt x="2502" y="10739"/>
                  </a:lnTo>
                  <a:lnTo>
                    <a:pt x="2507" y="10735"/>
                  </a:lnTo>
                  <a:lnTo>
                    <a:pt x="2510" y="10729"/>
                  </a:lnTo>
                  <a:cubicBezTo>
                    <a:pt x="2513" y="10719"/>
                    <a:pt x="2518" y="10707"/>
                    <a:pt x="2525" y="10694"/>
                  </a:cubicBezTo>
                  <a:close/>
                  <a:moveTo>
                    <a:pt x="2572" y="10673"/>
                  </a:moveTo>
                  <a:lnTo>
                    <a:pt x="2572" y="10673"/>
                  </a:lnTo>
                  <a:cubicBezTo>
                    <a:pt x="2560" y="10682"/>
                    <a:pt x="2550" y="10691"/>
                    <a:pt x="2541" y="10698"/>
                  </a:cubicBezTo>
                  <a:lnTo>
                    <a:pt x="2523" y="10722"/>
                  </a:lnTo>
                  <a:lnTo>
                    <a:pt x="2523" y="10722"/>
                  </a:lnTo>
                  <a:lnTo>
                    <a:pt x="2507" y="10735"/>
                  </a:lnTo>
                  <a:lnTo>
                    <a:pt x="2506" y="10737"/>
                  </a:lnTo>
                  <a:lnTo>
                    <a:pt x="2506" y="10737"/>
                  </a:lnTo>
                  <a:lnTo>
                    <a:pt x="2502" y="10739"/>
                  </a:lnTo>
                  <a:lnTo>
                    <a:pt x="2494" y="10746"/>
                  </a:lnTo>
                  <a:lnTo>
                    <a:pt x="2494" y="10746"/>
                  </a:lnTo>
                  <a:lnTo>
                    <a:pt x="2495" y="10743"/>
                  </a:lnTo>
                  <a:lnTo>
                    <a:pt x="2495" y="10743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493" y="10745"/>
                    <a:pt x="2493" y="10746"/>
                    <a:pt x="2492" y="10748"/>
                  </a:cubicBezTo>
                  <a:lnTo>
                    <a:pt x="2492" y="10748"/>
                  </a:lnTo>
                  <a:lnTo>
                    <a:pt x="2487" y="10752"/>
                  </a:lnTo>
                  <a:lnTo>
                    <a:pt x="2491" y="10749"/>
                  </a:lnTo>
                  <a:lnTo>
                    <a:pt x="2491" y="10749"/>
                  </a:lnTo>
                  <a:cubicBezTo>
                    <a:pt x="2490" y="10753"/>
                    <a:pt x="2488" y="10756"/>
                    <a:pt x="2487" y="10760"/>
                  </a:cubicBezTo>
                  <a:lnTo>
                    <a:pt x="2492" y="10749"/>
                  </a:lnTo>
                  <a:lnTo>
                    <a:pt x="2503" y="10743"/>
                  </a:lnTo>
                  <a:lnTo>
                    <a:pt x="2503" y="10743"/>
                  </a:lnTo>
                  <a:lnTo>
                    <a:pt x="2502" y="10744"/>
                  </a:lnTo>
                  <a:lnTo>
                    <a:pt x="2502" y="10744"/>
                  </a:lnTo>
                  <a:lnTo>
                    <a:pt x="2504" y="10742"/>
                  </a:lnTo>
                  <a:lnTo>
                    <a:pt x="2504" y="10742"/>
                  </a:lnTo>
                  <a:lnTo>
                    <a:pt x="2556" y="10713"/>
                  </a:lnTo>
                  <a:lnTo>
                    <a:pt x="2602" y="10683"/>
                  </a:lnTo>
                  <a:lnTo>
                    <a:pt x="2602" y="10683"/>
                  </a:lnTo>
                  <a:lnTo>
                    <a:pt x="2548" y="10713"/>
                  </a:lnTo>
                  <a:lnTo>
                    <a:pt x="2514" y="10733"/>
                  </a:lnTo>
                  <a:lnTo>
                    <a:pt x="2514" y="10733"/>
                  </a:lnTo>
                  <a:lnTo>
                    <a:pt x="2518" y="10729"/>
                  </a:lnTo>
                  <a:lnTo>
                    <a:pt x="2533" y="10713"/>
                  </a:lnTo>
                  <a:lnTo>
                    <a:pt x="2541" y="10706"/>
                  </a:lnTo>
                  <a:lnTo>
                    <a:pt x="2564" y="10683"/>
                  </a:lnTo>
                  <a:cubicBezTo>
                    <a:pt x="2566" y="10679"/>
                    <a:pt x="2569" y="10676"/>
                    <a:pt x="2572" y="10673"/>
                  </a:cubicBezTo>
                  <a:close/>
                  <a:moveTo>
                    <a:pt x="108" y="7314"/>
                  </a:moveTo>
                  <a:lnTo>
                    <a:pt x="108" y="7314"/>
                  </a:lnTo>
                  <a:cubicBezTo>
                    <a:pt x="1528" y="7690"/>
                    <a:pt x="1704" y="8757"/>
                    <a:pt x="1835" y="9532"/>
                  </a:cubicBezTo>
                  <a:cubicBezTo>
                    <a:pt x="1850" y="9601"/>
                    <a:pt x="1858" y="9670"/>
                    <a:pt x="1873" y="9731"/>
                  </a:cubicBezTo>
                  <a:cubicBezTo>
                    <a:pt x="1911" y="9954"/>
                    <a:pt x="1973" y="10169"/>
                    <a:pt x="2065" y="10376"/>
                  </a:cubicBezTo>
                  <a:cubicBezTo>
                    <a:pt x="2011" y="10307"/>
                    <a:pt x="1957" y="10230"/>
                    <a:pt x="1904" y="10138"/>
                  </a:cubicBezTo>
                  <a:cubicBezTo>
                    <a:pt x="1865" y="10084"/>
                    <a:pt x="1835" y="10030"/>
                    <a:pt x="1804" y="9969"/>
                  </a:cubicBezTo>
                  <a:cubicBezTo>
                    <a:pt x="1781" y="9908"/>
                    <a:pt x="1758" y="9839"/>
                    <a:pt x="1743" y="9777"/>
                  </a:cubicBezTo>
                  <a:cubicBezTo>
                    <a:pt x="1712" y="9647"/>
                    <a:pt x="1689" y="9516"/>
                    <a:pt x="1673" y="9386"/>
                  </a:cubicBezTo>
                  <a:cubicBezTo>
                    <a:pt x="1666" y="9324"/>
                    <a:pt x="1658" y="9263"/>
                    <a:pt x="1650" y="9202"/>
                  </a:cubicBezTo>
                  <a:cubicBezTo>
                    <a:pt x="1643" y="9179"/>
                    <a:pt x="1643" y="9148"/>
                    <a:pt x="1635" y="9117"/>
                  </a:cubicBezTo>
                  <a:cubicBezTo>
                    <a:pt x="1627" y="9094"/>
                    <a:pt x="1620" y="9071"/>
                    <a:pt x="1612" y="9041"/>
                  </a:cubicBezTo>
                  <a:cubicBezTo>
                    <a:pt x="1604" y="9017"/>
                    <a:pt x="1597" y="8994"/>
                    <a:pt x="1589" y="8971"/>
                  </a:cubicBezTo>
                  <a:cubicBezTo>
                    <a:pt x="1581" y="8948"/>
                    <a:pt x="1574" y="8933"/>
                    <a:pt x="1566" y="8910"/>
                  </a:cubicBezTo>
                  <a:cubicBezTo>
                    <a:pt x="1558" y="8895"/>
                    <a:pt x="1551" y="8872"/>
                    <a:pt x="1543" y="8856"/>
                  </a:cubicBezTo>
                  <a:lnTo>
                    <a:pt x="1520" y="8818"/>
                  </a:lnTo>
                  <a:cubicBezTo>
                    <a:pt x="1505" y="8788"/>
                    <a:pt x="1490" y="8772"/>
                    <a:pt x="1482" y="8757"/>
                  </a:cubicBezTo>
                  <a:lnTo>
                    <a:pt x="1482" y="8757"/>
                  </a:lnTo>
                  <a:cubicBezTo>
                    <a:pt x="1490" y="8772"/>
                    <a:pt x="1505" y="8788"/>
                    <a:pt x="1512" y="8818"/>
                  </a:cubicBezTo>
                  <a:cubicBezTo>
                    <a:pt x="1528" y="8849"/>
                    <a:pt x="1543" y="8879"/>
                    <a:pt x="1558" y="8910"/>
                  </a:cubicBezTo>
                  <a:cubicBezTo>
                    <a:pt x="1566" y="8933"/>
                    <a:pt x="1574" y="8956"/>
                    <a:pt x="1581" y="8971"/>
                  </a:cubicBezTo>
                  <a:cubicBezTo>
                    <a:pt x="1589" y="8994"/>
                    <a:pt x="1597" y="9017"/>
                    <a:pt x="1597" y="9041"/>
                  </a:cubicBezTo>
                  <a:cubicBezTo>
                    <a:pt x="1604" y="9071"/>
                    <a:pt x="1612" y="9094"/>
                    <a:pt x="1620" y="9125"/>
                  </a:cubicBezTo>
                  <a:cubicBezTo>
                    <a:pt x="1620" y="9148"/>
                    <a:pt x="1627" y="9179"/>
                    <a:pt x="1627" y="9202"/>
                  </a:cubicBezTo>
                  <a:cubicBezTo>
                    <a:pt x="1643" y="9263"/>
                    <a:pt x="1650" y="9324"/>
                    <a:pt x="1658" y="9386"/>
                  </a:cubicBezTo>
                  <a:cubicBezTo>
                    <a:pt x="1673" y="9516"/>
                    <a:pt x="1696" y="9647"/>
                    <a:pt x="1727" y="9777"/>
                  </a:cubicBezTo>
                  <a:cubicBezTo>
                    <a:pt x="1743" y="9846"/>
                    <a:pt x="1766" y="9908"/>
                    <a:pt x="1796" y="9969"/>
                  </a:cubicBezTo>
                  <a:cubicBezTo>
                    <a:pt x="1819" y="10030"/>
                    <a:pt x="1850" y="10084"/>
                    <a:pt x="1888" y="10146"/>
                  </a:cubicBezTo>
                  <a:cubicBezTo>
                    <a:pt x="1957" y="10245"/>
                    <a:pt x="2026" y="10337"/>
                    <a:pt x="2080" y="10414"/>
                  </a:cubicBezTo>
                  <a:cubicBezTo>
                    <a:pt x="2134" y="10529"/>
                    <a:pt x="2195" y="10644"/>
                    <a:pt x="2272" y="10744"/>
                  </a:cubicBezTo>
                  <a:lnTo>
                    <a:pt x="2218" y="10698"/>
                  </a:lnTo>
                  <a:lnTo>
                    <a:pt x="2218" y="10698"/>
                  </a:lnTo>
                  <a:lnTo>
                    <a:pt x="2295" y="10767"/>
                  </a:lnTo>
                  <a:cubicBezTo>
                    <a:pt x="2303" y="10775"/>
                    <a:pt x="2310" y="10783"/>
                    <a:pt x="2318" y="10790"/>
                  </a:cubicBezTo>
                  <a:cubicBezTo>
                    <a:pt x="1543" y="10721"/>
                    <a:pt x="960" y="9363"/>
                    <a:pt x="875" y="8657"/>
                  </a:cubicBezTo>
                  <a:cubicBezTo>
                    <a:pt x="806" y="8120"/>
                    <a:pt x="400" y="7651"/>
                    <a:pt x="185" y="7406"/>
                  </a:cubicBezTo>
                  <a:lnTo>
                    <a:pt x="108" y="7314"/>
                  </a:lnTo>
                  <a:close/>
                  <a:moveTo>
                    <a:pt x="5306" y="8674"/>
                  </a:moveTo>
                  <a:cubicBezTo>
                    <a:pt x="5363" y="8674"/>
                    <a:pt x="5418" y="8676"/>
                    <a:pt x="5472" y="8680"/>
                  </a:cubicBezTo>
                  <a:cubicBezTo>
                    <a:pt x="5088" y="8902"/>
                    <a:pt x="4751" y="9194"/>
                    <a:pt x="4475" y="9547"/>
                  </a:cubicBezTo>
                  <a:lnTo>
                    <a:pt x="4367" y="9677"/>
                  </a:lnTo>
                  <a:cubicBezTo>
                    <a:pt x="3999" y="10130"/>
                    <a:pt x="3500" y="10760"/>
                    <a:pt x="2472" y="10821"/>
                  </a:cubicBezTo>
                  <a:cubicBezTo>
                    <a:pt x="2472" y="10806"/>
                    <a:pt x="2464" y="10790"/>
                    <a:pt x="2464" y="10783"/>
                  </a:cubicBezTo>
                  <a:lnTo>
                    <a:pt x="2479" y="10752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675" y="10321"/>
                    <a:pt x="3437" y="8778"/>
                    <a:pt x="5135" y="8680"/>
                  </a:cubicBezTo>
                  <a:cubicBezTo>
                    <a:pt x="5192" y="8676"/>
                    <a:pt x="5250" y="8674"/>
                    <a:pt x="5306" y="8674"/>
                  </a:cubicBezTo>
                  <a:close/>
                  <a:moveTo>
                    <a:pt x="1512" y="11304"/>
                  </a:moveTo>
                  <a:lnTo>
                    <a:pt x="1635" y="11466"/>
                  </a:lnTo>
                  <a:cubicBezTo>
                    <a:pt x="1704" y="11558"/>
                    <a:pt x="1804" y="11688"/>
                    <a:pt x="1904" y="11826"/>
                  </a:cubicBezTo>
                  <a:cubicBezTo>
                    <a:pt x="2003" y="11957"/>
                    <a:pt x="2096" y="12087"/>
                    <a:pt x="2157" y="12195"/>
                  </a:cubicBezTo>
                  <a:cubicBezTo>
                    <a:pt x="2180" y="12232"/>
                    <a:pt x="2203" y="12264"/>
                    <a:pt x="2221" y="12290"/>
                  </a:cubicBezTo>
                  <a:lnTo>
                    <a:pt x="2221" y="12290"/>
                  </a:lnTo>
                  <a:cubicBezTo>
                    <a:pt x="2204" y="12263"/>
                    <a:pt x="2183" y="12229"/>
                    <a:pt x="2157" y="12187"/>
                  </a:cubicBezTo>
                  <a:cubicBezTo>
                    <a:pt x="2096" y="12087"/>
                    <a:pt x="2011" y="11949"/>
                    <a:pt x="1911" y="11811"/>
                  </a:cubicBezTo>
                  <a:cubicBezTo>
                    <a:pt x="1865" y="11742"/>
                    <a:pt x="1819" y="11680"/>
                    <a:pt x="1773" y="11619"/>
                  </a:cubicBezTo>
                  <a:cubicBezTo>
                    <a:pt x="1750" y="11588"/>
                    <a:pt x="1727" y="11558"/>
                    <a:pt x="1704" y="11535"/>
                  </a:cubicBezTo>
                  <a:lnTo>
                    <a:pt x="1643" y="11458"/>
                  </a:lnTo>
                  <a:lnTo>
                    <a:pt x="1551" y="11343"/>
                  </a:lnTo>
                  <a:lnTo>
                    <a:pt x="1512" y="11304"/>
                  </a:lnTo>
                  <a:close/>
                  <a:moveTo>
                    <a:pt x="361" y="10552"/>
                  </a:moveTo>
                  <a:cubicBezTo>
                    <a:pt x="1808" y="10777"/>
                    <a:pt x="2185" y="12048"/>
                    <a:pt x="2252" y="12337"/>
                  </a:cubicBezTo>
                  <a:lnTo>
                    <a:pt x="2252" y="12337"/>
                  </a:lnTo>
                  <a:cubicBezTo>
                    <a:pt x="2258" y="12346"/>
                    <a:pt x="2263" y="12352"/>
                    <a:pt x="2264" y="12356"/>
                  </a:cubicBezTo>
                  <a:lnTo>
                    <a:pt x="2257" y="12356"/>
                  </a:lnTo>
                  <a:cubicBezTo>
                    <a:pt x="2255" y="12350"/>
                    <a:pt x="2254" y="12344"/>
                    <a:pt x="2252" y="12337"/>
                  </a:cubicBezTo>
                  <a:lnTo>
                    <a:pt x="2252" y="12337"/>
                  </a:lnTo>
                  <a:cubicBezTo>
                    <a:pt x="2245" y="12325"/>
                    <a:pt x="2234" y="12309"/>
                    <a:pt x="2221" y="12290"/>
                  </a:cubicBezTo>
                  <a:lnTo>
                    <a:pt x="2221" y="12290"/>
                  </a:lnTo>
                  <a:cubicBezTo>
                    <a:pt x="2237" y="12319"/>
                    <a:pt x="2249" y="12340"/>
                    <a:pt x="2257" y="12356"/>
                  </a:cubicBezTo>
                  <a:lnTo>
                    <a:pt x="2249" y="12356"/>
                  </a:lnTo>
                  <a:cubicBezTo>
                    <a:pt x="2165" y="12271"/>
                    <a:pt x="1858" y="11957"/>
                    <a:pt x="1551" y="11642"/>
                  </a:cubicBezTo>
                  <a:lnTo>
                    <a:pt x="1290" y="11373"/>
                  </a:lnTo>
                  <a:cubicBezTo>
                    <a:pt x="1244" y="11335"/>
                    <a:pt x="1205" y="11289"/>
                    <a:pt x="1167" y="11251"/>
                  </a:cubicBezTo>
                  <a:lnTo>
                    <a:pt x="1052" y="11143"/>
                  </a:lnTo>
                  <a:cubicBezTo>
                    <a:pt x="1013" y="11113"/>
                    <a:pt x="983" y="11082"/>
                    <a:pt x="952" y="11059"/>
                  </a:cubicBezTo>
                  <a:cubicBezTo>
                    <a:pt x="929" y="11028"/>
                    <a:pt x="898" y="11005"/>
                    <a:pt x="875" y="10990"/>
                  </a:cubicBezTo>
                  <a:lnTo>
                    <a:pt x="814" y="10928"/>
                  </a:lnTo>
                  <a:lnTo>
                    <a:pt x="868" y="10997"/>
                  </a:lnTo>
                  <a:cubicBezTo>
                    <a:pt x="891" y="11020"/>
                    <a:pt x="914" y="11043"/>
                    <a:pt x="937" y="11074"/>
                  </a:cubicBezTo>
                  <a:lnTo>
                    <a:pt x="1029" y="11166"/>
                  </a:lnTo>
                  <a:lnTo>
                    <a:pt x="1136" y="11281"/>
                  </a:lnTo>
                  <a:cubicBezTo>
                    <a:pt x="1175" y="11320"/>
                    <a:pt x="1221" y="11358"/>
                    <a:pt x="1259" y="11404"/>
                  </a:cubicBezTo>
                  <a:lnTo>
                    <a:pt x="1535" y="11665"/>
                  </a:lnTo>
                  <a:cubicBezTo>
                    <a:pt x="1842" y="11964"/>
                    <a:pt x="2149" y="12264"/>
                    <a:pt x="2241" y="12356"/>
                  </a:cubicBezTo>
                  <a:cubicBezTo>
                    <a:pt x="852" y="12317"/>
                    <a:pt x="522" y="11120"/>
                    <a:pt x="377" y="10606"/>
                  </a:cubicBezTo>
                  <a:cubicBezTo>
                    <a:pt x="369" y="10591"/>
                    <a:pt x="369" y="10568"/>
                    <a:pt x="361" y="10552"/>
                  </a:cubicBezTo>
                  <a:close/>
                  <a:moveTo>
                    <a:pt x="2310" y="12409"/>
                  </a:moveTo>
                  <a:lnTo>
                    <a:pt x="2295" y="12432"/>
                  </a:lnTo>
                  <a:lnTo>
                    <a:pt x="2295" y="12409"/>
                  </a:lnTo>
                  <a:close/>
                  <a:moveTo>
                    <a:pt x="3554" y="11880"/>
                  </a:moveTo>
                  <a:lnTo>
                    <a:pt x="3377" y="11995"/>
                  </a:lnTo>
                  <a:cubicBezTo>
                    <a:pt x="3270" y="12056"/>
                    <a:pt x="3124" y="12149"/>
                    <a:pt x="2970" y="12225"/>
                  </a:cubicBezTo>
                  <a:cubicBezTo>
                    <a:pt x="2825" y="12302"/>
                    <a:pt x="2671" y="12371"/>
                    <a:pt x="2548" y="12417"/>
                  </a:cubicBezTo>
                  <a:cubicBezTo>
                    <a:pt x="2433" y="12463"/>
                    <a:pt x="2356" y="12494"/>
                    <a:pt x="2356" y="12494"/>
                  </a:cubicBezTo>
                  <a:cubicBezTo>
                    <a:pt x="2364" y="12494"/>
                    <a:pt x="2441" y="12463"/>
                    <a:pt x="2556" y="12425"/>
                  </a:cubicBezTo>
                  <a:cubicBezTo>
                    <a:pt x="2702" y="12371"/>
                    <a:pt x="2840" y="12310"/>
                    <a:pt x="2978" y="12241"/>
                  </a:cubicBezTo>
                  <a:cubicBezTo>
                    <a:pt x="3055" y="12202"/>
                    <a:pt x="3132" y="12164"/>
                    <a:pt x="3201" y="12118"/>
                  </a:cubicBezTo>
                  <a:cubicBezTo>
                    <a:pt x="3239" y="12102"/>
                    <a:pt x="3270" y="12079"/>
                    <a:pt x="3300" y="12064"/>
                  </a:cubicBezTo>
                  <a:lnTo>
                    <a:pt x="3385" y="12010"/>
                  </a:lnTo>
                  <a:cubicBezTo>
                    <a:pt x="3439" y="11972"/>
                    <a:pt x="3477" y="11941"/>
                    <a:pt x="3508" y="11918"/>
                  </a:cubicBezTo>
                  <a:lnTo>
                    <a:pt x="3554" y="11880"/>
                  </a:lnTo>
                  <a:close/>
                  <a:moveTo>
                    <a:pt x="4037" y="11312"/>
                  </a:moveTo>
                  <a:cubicBezTo>
                    <a:pt x="3854" y="11709"/>
                    <a:pt x="3085" y="12494"/>
                    <a:pt x="2367" y="12494"/>
                  </a:cubicBezTo>
                  <a:cubicBezTo>
                    <a:pt x="2363" y="12494"/>
                    <a:pt x="2360" y="12494"/>
                    <a:pt x="2356" y="12494"/>
                  </a:cubicBezTo>
                  <a:lnTo>
                    <a:pt x="2349" y="12494"/>
                  </a:lnTo>
                  <a:lnTo>
                    <a:pt x="2487" y="12432"/>
                  </a:lnTo>
                  <a:cubicBezTo>
                    <a:pt x="2579" y="12386"/>
                    <a:pt x="2709" y="12325"/>
                    <a:pt x="2832" y="12256"/>
                  </a:cubicBezTo>
                  <a:cubicBezTo>
                    <a:pt x="2894" y="12218"/>
                    <a:pt x="2955" y="12187"/>
                    <a:pt x="3016" y="12149"/>
                  </a:cubicBezTo>
                  <a:cubicBezTo>
                    <a:pt x="3039" y="12133"/>
                    <a:pt x="3070" y="12110"/>
                    <a:pt x="3093" y="12095"/>
                  </a:cubicBezTo>
                  <a:lnTo>
                    <a:pt x="3162" y="12049"/>
                  </a:lnTo>
                  <a:cubicBezTo>
                    <a:pt x="3208" y="12010"/>
                    <a:pt x="3239" y="11987"/>
                    <a:pt x="3270" y="11964"/>
                  </a:cubicBezTo>
                  <a:lnTo>
                    <a:pt x="3300" y="11934"/>
                  </a:lnTo>
                  <a:lnTo>
                    <a:pt x="3155" y="12033"/>
                  </a:lnTo>
                  <a:lnTo>
                    <a:pt x="3001" y="12126"/>
                  </a:lnTo>
                  <a:cubicBezTo>
                    <a:pt x="2947" y="12164"/>
                    <a:pt x="2886" y="12202"/>
                    <a:pt x="2825" y="12241"/>
                  </a:cubicBezTo>
                  <a:cubicBezTo>
                    <a:pt x="2709" y="12310"/>
                    <a:pt x="2579" y="12379"/>
                    <a:pt x="2487" y="12425"/>
                  </a:cubicBezTo>
                  <a:lnTo>
                    <a:pt x="2364" y="12479"/>
                  </a:lnTo>
                  <a:cubicBezTo>
                    <a:pt x="2464" y="12417"/>
                    <a:pt x="2709" y="12264"/>
                    <a:pt x="2940" y="12102"/>
                  </a:cubicBezTo>
                  <a:cubicBezTo>
                    <a:pt x="3024" y="12056"/>
                    <a:pt x="3101" y="12010"/>
                    <a:pt x="3170" y="11957"/>
                  </a:cubicBezTo>
                  <a:lnTo>
                    <a:pt x="3277" y="11888"/>
                  </a:lnTo>
                  <a:lnTo>
                    <a:pt x="3369" y="11819"/>
                  </a:lnTo>
                  <a:lnTo>
                    <a:pt x="3446" y="11765"/>
                  </a:lnTo>
                  <a:lnTo>
                    <a:pt x="3508" y="11719"/>
                  </a:lnTo>
                  <a:cubicBezTo>
                    <a:pt x="3538" y="11688"/>
                    <a:pt x="3561" y="11673"/>
                    <a:pt x="3561" y="11673"/>
                  </a:cubicBezTo>
                  <a:lnTo>
                    <a:pt x="3561" y="11673"/>
                  </a:lnTo>
                  <a:lnTo>
                    <a:pt x="3500" y="11711"/>
                  </a:lnTo>
                  <a:lnTo>
                    <a:pt x="3439" y="11742"/>
                  </a:lnTo>
                  <a:lnTo>
                    <a:pt x="3354" y="11796"/>
                  </a:lnTo>
                  <a:lnTo>
                    <a:pt x="3262" y="11857"/>
                  </a:lnTo>
                  <a:cubicBezTo>
                    <a:pt x="3224" y="11872"/>
                    <a:pt x="3193" y="11895"/>
                    <a:pt x="3155" y="11918"/>
                  </a:cubicBezTo>
                  <a:lnTo>
                    <a:pt x="2924" y="12079"/>
                  </a:lnTo>
                  <a:cubicBezTo>
                    <a:pt x="2663" y="12264"/>
                    <a:pt x="2410" y="12440"/>
                    <a:pt x="2333" y="12494"/>
                  </a:cubicBezTo>
                  <a:lnTo>
                    <a:pt x="2326" y="12494"/>
                  </a:lnTo>
                  <a:cubicBezTo>
                    <a:pt x="2326" y="12486"/>
                    <a:pt x="2333" y="12463"/>
                    <a:pt x="2341" y="12448"/>
                  </a:cubicBezTo>
                  <a:cubicBezTo>
                    <a:pt x="2349" y="12432"/>
                    <a:pt x="2379" y="12402"/>
                    <a:pt x="2403" y="12371"/>
                  </a:cubicBezTo>
                  <a:cubicBezTo>
                    <a:pt x="2487" y="12279"/>
                    <a:pt x="2579" y="12187"/>
                    <a:pt x="2671" y="12110"/>
                  </a:cubicBezTo>
                  <a:cubicBezTo>
                    <a:pt x="2725" y="12064"/>
                    <a:pt x="2779" y="12026"/>
                    <a:pt x="2832" y="11987"/>
                  </a:cubicBezTo>
                  <a:cubicBezTo>
                    <a:pt x="2886" y="11949"/>
                    <a:pt x="2924" y="11911"/>
                    <a:pt x="2978" y="11888"/>
                  </a:cubicBezTo>
                  <a:cubicBezTo>
                    <a:pt x="3062" y="11826"/>
                    <a:pt x="3116" y="11788"/>
                    <a:pt x="3116" y="11788"/>
                  </a:cubicBezTo>
                  <a:lnTo>
                    <a:pt x="3116" y="11788"/>
                  </a:lnTo>
                  <a:lnTo>
                    <a:pt x="3078" y="11811"/>
                  </a:lnTo>
                  <a:cubicBezTo>
                    <a:pt x="3047" y="11826"/>
                    <a:pt x="3009" y="11842"/>
                    <a:pt x="2970" y="11872"/>
                  </a:cubicBezTo>
                  <a:cubicBezTo>
                    <a:pt x="2947" y="11880"/>
                    <a:pt x="2924" y="11895"/>
                    <a:pt x="2894" y="11918"/>
                  </a:cubicBezTo>
                  <a:cubicBezTo>
                    <a:pt x="2871" y="11934"/>
                    <a:pt x="2848" y="11949"/>
                    <a:pt x="2817" y="11964"/>
                  </a:cubicBezTo>
                  <a:cubicBezTo>
                    <a:pt x="2763" y="12003"/>
                    <a:pt x="2717" y="12049"/>
                    <a:pt x="2663" y="12095"/>
                  </a:cubicBezTo>
                  <a:cubicBezTo>
                    <a:pt x="2571" y="12179"/>
                    <a:pt x="2479" y="12271"/>
                    <a:pt x="2395" y="12371"/>
                  </a:cubicBezTo>
                  <a:cubicBezTo>
                    <a:pt x="2379" y="12394"/>
                    <a:pt x="2364" y="12417"/>
                    <a:pt x="2349" y="12432"/>
                  </a:cubicBezTo>
                  <a:cubicBezTo>
                    <a:pt x="2426" y="12248"/>
                    <a:pt x="2533" y="12072"/>
                    <a:pt x="2663" y="11918"/>
                  </a:cubicBezTo>
                  <a:cubicBezTo>
                    <a:pt x="2901" y="11650"/>
                    <a:pt x="3331" y="11327"/>
                    <a:pt x="4037" y="11312"/>
                  </a:cubicBezTo>
                  <a:close/>
                  <a:moveTo>
                    <a:pt x="3922" y="0"/>
                  </a:moveTo>
                  <a:lnTo>
                    <a:pt x="3891" y="85"/>
                  </a:lnTo>
                  <a:cubicBezTo>
                    <a:pt x="3884" y="108"/>
                    <a:pt x="3868" y="139"/>
                    <a:pt x="3853" y="177"/>
                  </a:cubicBezTo>
                  <a:cubicBezTo>
                    <a:pt x="3646" y="752"/>
                    <a:pt x="2993" y="2510"/>
                    <a:pt x="4513" y="3331"/>
                  </a:cubicBezTo>
                  <a:cubicBezTo>
                    <a:pt x="4728" y="3799"/>
                    <a:pt x="4498" y="4398"/>
                    <a:pt x="4490" y="4405"/>
                  </a:cubicBezTo>
                  <a:cubicBezTo>
                    <a:pt x="4252" y="4812"/>
                    <a:pt x="4045" y="5242"/>
                    <a:pt x="3853" y="5679"/>
                  </a:cubicBezTo>
                  <a:cubicBezTo>
                    <a:pt x="3638" y="6193"/>
                    <a:pt x="3446" y="6723"/>
                    <a:pt x="3293" y="7260"/>
                  </a:cubicBezTo>
                  <a:cubicBezTo>
                    <a:pt x="3254" y="7030"/>
                    <a:pt x="3247" y="6800"/>
                    <a:pt x="3270" y="6577"/>
                  </a:cubicBezTo>
                  <a:lnTo>
                    <a:pt x="3277" y="6577"/>
                  </a:lnTo>
                  <a:cubicBezTo>
                    <a:pt x="3400" y="6063"/>
                    <a:pt x="3446" y="5533"/>
                    <a:pt x="3400" y="5012"/>
                  </a:cubicBezTo>
                  <a:cubicBezTo>
                    <a:pt x="3331" y="4221"/>
                    <a:pt x="3016" y="3139"/>
                    <a:pt x="1904" y="2464"/>
                  </a:cubicBezTo>
                  <a:lnTo>
                    <a:pt x="1858" y="2425"/>
                  </a:lnTo>
                  <a:lnTo>
                    <a:pt x="1873" y="2487"/>
                  </a:lnTo>
                  <a:cubicBezTo>
                    <a:pt x="1957" y="2801"/>
                    <a:pt x="1980" y="3139"/>
                    <a:pt x="1934" y="3461"/>
                  </a:cubicBezTo>
                  <a:cubicBezTo>
                    <a:pt x="1842" y="4114"/>
                    <a:pt x="2188" y="4666"/>
                    <a:pt x="2495" y="5081"/>
                  </a:cubicBezTo>
                  <a:cubicBezTo>
                    <a:pt x="2548" y="5157"/>
                    <a:pt x="2610" y="5226"/>
                    <a:pt x="2671" y="5303"/>
                  </a:cubicBezTo>
                  <a:cubicBezTo>
                    <a:pt x="2794" y="5441"/>
                    <a:pt x="2901" y="5587"/>
                    <a:pt x="2993" y="5748"/>
                  </a:cubicBezTo>
                  <a:cubicBezTo>
                    <a:pt x="3070" y="5879"/>
                    <a:pt x="3239" y="6201"/>
                    <a:pt x="3247" y="6447"/>
                  </a:cubicBezTo>
                  <a:cubicBezTo>
                    <a:pt x="3193" y="6746"/>
                    <a:pt x="3201" y="7053"/>
                    <a:pt x="3262" y="7352"/>
                  </a:cubicBezTo>
                  <a:cubicBezTo>
                    <a:pt x="3193" y="7575"/>
                    <a:pt x="3132" y="7797"/>
                    <a:pt x="3062" y="8028"/>
                  </a:cubicBezTo>
                  <a:cubicBezTo>
                    <a:pt x="3016" y="8143"/>
                    <a:pt x="2978" y="8250"/>
                    <a:pt x="2932" y="8365"/>
                  </a:cubicBezTo>
                  <a:cubicBezTo>
                    <a:pt x="2917" y="6907"/>
                    <a:pt x="2050" y="6539"/>
                    <a:pt x="1758" y="6416"/>
                  </a:cubicBezTo>
                  <a:lnTo>
                    <a:pt x="1704" y="6393"/>
                  </a:lnTo>
                  <a:lnTo>
                    <a:pt x="1612" y="6355"/>
                  </a:lnTo>
                  <a:lnTo>
                    <a:pt x="1612" y="6355"/>
                  </a:lnTo>
                  <a:lnTo>
                    <a:pt x="1673" y="6431"/>
                  </a:lnTo>
                  <a:cubicBezTo>
                    <a:pt x="1827" y="6623"/>
                    <a:pt x="1934" y="7099"/>
                    <a:pt x="1988" y="7368"/>
                  </a:cubicBezTo>
                  <a:cubicBezTo>
                    <a:pt x="2218" y="8350"/>
                    <a:pt x="2725" y="8519"/>
                    <a:pt x="2871" y="8549"/>
                  </a:cubicBezTo>
                  <a:cubicBezTo>
                    <a:pt x="2633" y="9278"/>
                    <a:pt x="2472" y="10038"/>
                    <a:pt x="2379" y="10806"/>
                  </a:cubicBezTo>
                  <a:cubicBezTo>
                    <a:pt x="2349" y="10775"/>
                    <a:pt x="2050" y="10468"/>
                    <a:pt x="1911" y="9716"/>
                  </a:cubicBezTo>
                  <a:cubicBezTo>
                    <a:pt x="1904" y="9654"/>
                    <a:pt x="1888" y="9593"/>
                    <a:pt x="1881" y="9524"/>
                  </a:cubicBezTo>
                  <a:cubicBezTo>
                    <a:pt x="1750" y="8726"/>
                    <a:pt x="1566" y="7628"/>
                    <a:pt x="62" y="7252"/>
                  </a:cubicBezTo>
                  <a:lnTo>
                    <a:pt x="1" y="7237"/>
                  </a:lnTo>
                  <a:lnTo>
                    <a:pt x="31" y="7291"/>
                  </a:lnTo>
                  <a:cubicBezTo>
                    <a:pt x="62" y="7322"/>
                    <a:pt x="100" y="7375"/>
                    <a:pt x="154" y="7429"/>
                  </a:cubicBezTo>
                  <a:cubicBezTo>
                    <a:pt x="369" y="7682"/>
                    <a:pt x="768" y="8143"/>
                    <a:pt x="829" y="8664"/>
                  </a:cubicBezTo>
                  <a:cubicBezTo>
                    <a:pt x="906" y="9278"/>
                    <a:pt x="1474" y="10829"/>
                    <a:pt x="2372" y="10852"/>
                  </a:cubicBezTo>
                  <a:lnTo>
                    <a:pt x="2379" y="10852"/>
                  </a:lnTo>
                  <a:cubicBezTo>
                    <a:pt x="2318" y="11327"/>
                    <a:pt x="2280" y="11788"/>
                    <a:pt x="2264" y="12195"/>
                  </a:cubicBezTo>
                  <a:cubicBezTo>
                    <a:pt x="2134" y="11765"/>
                    <a:pt x="1681" y="10690"/>
                    <a:pt x="338" y="10499"/>
                  </a:cubicBezTo>
                  <a:lnTo>
                    <a:pt x="300" y="10491"/>
                  </a:lnTo>
                  <a:lnTo>
                    <a:pt x="300" y="10491"/>
                  </a:lnTo>
                  <a:lnTo>
                    <a:pt x="307" y="10529"/>
                  </a:lnTo>
                  <a:cubicBezTo>
                    <a:pt x="315" y="10552"/>
                    <a:pt x="331" y="10583"/>
                    <a:pt x="338" y="10621"/>
                  </a:cubicBezTo>
                  <a:cubicBezTo>
                    <a:pt x="484" y="11151"/>
                    <a:pt x="829" y="12379"/>
                    <a:pt x="2257" y="12409"/>
                  </a:cubicBezTo>
                  <a:cubicBezTo>
                    <a:pt x="2226" y="13261"/>
                    <a:pt x="2257" y="13852"/>
                    <a:pt x="2257" y="13868"/>
                  </a:cubicBezTo>
                  <a:lnTo>
                    <a:pt x="2303" y="13868"/>
                  </a:lnTo>
                  <a:cubicBezTo>
                    <a:pt x="2303" y="13852"/>
                    <a:pt x="2272" y="13323"/>
                    <a:pt x="2295" y="12540"/>
                  </a:cubicBezTo>
                  <a:lnTo>
                    <a:pt x="2441" y="12540"/>
                  </a:lnTo>
                  <a:cubicBezTo>
                    <a:pt x="3178" y="12494"/>
                    <a:pt x="3937" y="11680"/>
                    <a:pt x="4098" y="11297"/>
                  </a:cubicBezTo>
                  <a:lnTo>
                    <a:pt x="4106" y="11266"/>
                  </a:lnTo>
                  <a:lnTo>
                    <a:pt x="4075" y="11266"/>
                  </a:lnTo>
                  <a:cubicBezTo>
                    <a:pt x="2894" y="11281"/>
                    <a:pt x="2433" y="12110"/>
                    <a:pt x="2310" y="12402"/>
                  </a:cubicBezTo>
                  <a:lnTo>
                    <a:pt x="2310" y="12386"/>
                  </a:lnTo>
                  <a:cubicBezTo>
                    <a:pt x="2310" y="12386"/>
                    <a:pt x="2310" y="12371"/>
                    <a:pt x="2303" y="12348"/>
                  </a:cubicBezTo>
                  <a:cubicBezTo>
                    <a:pt x="2318" y="11903"/>
                    <a:pt x="2356" y="11389"/>
                    <a:pt x="2426" y="10852"/>
                  </a:cubicBezTo>
                  <a:lnTo>
                    <a:pt x="2464" y="10852"/>
                  </a:lnTo>
                  <a:cubicBezTo>
                    <a:pt x="3515" y="10790"/>
                    <a:pt x="4022" y="10161"/>
                    <a:pt x="4398" y="9693"/>
                  </a:cubicBezTo>
                  <a:cubicBezTo>
                    <a:pt x="4428" y="9647"/>
                    <a:pt x="4467" y="9608"/>
                    <a:pt x="4498" y="9562"/>
                  </a:cubicBezTo>
                  <a:cubicBezTo>
                    <a:pt x="4789" y="9202"/>
                    <a:pt x="5142" y="8895"/>
                    <a:pt x="5549" y="8664"/>
                  </a:cubicBezTo>
                  <a:lnTo>
                    <a:pt x="5610" y="8634"/>
                  </a:lnTo>
                  <a:lnTo>
                    <a:pt x="5541" y="8634"/>
                  </a:lnTo>
                  <a:cubicBezTo>
                    <a:pt x="5458" y="8627"/>
                    <a:pt x="5377" y="8624"/>
                    <a:pt x="5298" y="8624"/>
                  </a:cubicBezTo>
                  <a:cubicBezTo>
                    <a:pt x="4223" y="8624"/>
                    <a:pt x="3515" y="9184"/>
                    <a:pt x="3093" y="9670"/>
                  </a:cubicBezTo>
                  <a:cubicBezTo>
                    <a:pt x="2817" y="9992"/>
                    <a:pt x="2602" y="10353"/>
                    <a:pt x="2441" y="10744"/>
                  </a:cubicBezTo>
                  <a:cubicBezTo>
                    <a:pt x="2525" y="10023"/>
                    <a:pt x="2679" y="9309"/>
                    <a:pt x="2901" y="8611"/>
                  </a:cubicBezTo>
                  <a:lnTo>
                    <a:pt x="2909" y="8611"/>
                  </a:lnTo>
                  <a:cubicBezTo>
                    <a:pt x="3057" y="8665"/>
                    <a:pt x="3217" y="8689"/>
                    <a:pt x="3378" y="8689"/>
                  </a:cubicBezTo>
                  <a:cubicBezTo>
                    <a:pt x="3401" y="8689"/>
                    <a:pt x="3424" y="8688"/>
                    <a:pt x="3446" y="8687"/>
                  </a:cubicBezTo>
                  <a:cubicBezTo>
                    <a:pt x="4689" y="8611"/>
                    <a:pt x="5994" y="6945"/>
                    <a:pt x="6217" y="6516"/>
                  </a:cubicBezTo>
                  <a:lnTo>
                    <a:pt x="6255" y="6439"/>
                  </a:lnTo>
                  <a:lnTo>
                    <a:pt x="6186" y="6485"/>
                  </a:lnTo>
                  <a:cubicBezTo>
                    <a:pt x="5986" y="6569"/>
                    <a:pt x="5787" y="6639"/>
                    <a:pt x="5580" y="6692"/>
                  </a:cubicBezTo>
                  <a:cubicBezTo>
                    <a:pt x="5296" y="6777"/>
                    <a:pt x="4943" y="6884"/>
                    <a:pt x="4620" y="7007"/>
                  </a:cubicBezTo>
                  <a:cubicBezTo>
                    <a:pt x="3661" y="7475"/>
                    <a:pt x="3086" y="8296"/>
                    <a:pt x="2932" y="8519"/>
                  </a:cubicBezTo>
                  <a:cubicBezTo>
                    <a:pt x="2932" y="8511"/>
                    <a:pt x="2932" y="8511"/>
                    <a:pt x="2932" y="8503"/>
                  </a:cubicBezTo>
                  <a:cubicBezTo>
                    <a:pt x="2986" y="8342"/>
                    <a:pt x="3047" y="8196"/>
                    <a:pt x="3109" y="8043"/>
                  </a:cubicBezTo>
                  <a:cubicBezTo>
                    <a:pt x="3346" y="7214"/>
                    <a:pt x="3561" y="6477"/>
                    <a:pt x="3899" y="5687"/>
                  </a:cubicBezTo>
                  <a:cubicBezTo>
                    <a:pt x="4120" y="5774"/>
                    <a:pt x="4353" y="5820"/>
                    <a:pt x="4588" y="5820"/>
                  </a:cubicBezTo>
                  <a:cubicBezTo>
                    <a:pt x="4622" y="5820"/>
                    <a:pt x="4656" y="5819"/>
                    <a:pt x="4689" y="5817"/>
                  </a:cubicBezTo>
                  <a:cubicBezTo>
                    <a:pt x="5088" y="5802"/>
                    <a:pt x="5449" y="5610"/>
                    <a:pt x="5687" y="5296"/>
                  </a:cubicBezTo>
                  <a:cubicBezTo>
                    <a:pt x="5764" y="5180"/>
                    <a:pt x="6362" y="4804"/>
                    <a:pt x="6662" y="4620"/>
                  </a:cubicBezTo>
                  <a:lnTo>
                    <a:pt x="6731" y="4582"/>
                  </a:lnTo>
                  <a:lnTo>
                    <a:pt x="6646" y="4582"/>
                  </a:lnTo>
                  <a:cubicBezTo>
                    <a:pt x="6416" y="4574"/>
                    <a:pt x="6178" y="4559"/>
                    <a:pt x="5948" y="4528"/>
                  </a:cubicBezTo>
                  <a:cubicBezTo>
                    <a:pt x="5856" y="4495"/>
                    <a:pt x="5759" y="4479"/>
                    <a:pt x="5656" y="4479"/>
                  </a:cubicBezTo>
                  <a:cubicBezTo>
                    <a:pt x="5331" y="4479"/>
                    <a:pt x="4956" y="4644"/>
                    <a:pt x="4559" y="4966"/>
                  </a:cubicBezTo>
                  <a:cubicBezTo>
                    <a:pt x="4344" y="5134"/>
                    <a:pt x="4145" y="5334"/>
                    <a:pt x="3960" y="5541"/>
                  </a:cubicBezTo>
                  <a:lnTo>
                    <a:pt x="3960" y="5541"/>
                  </a:lnTo>
                  <a:cubicBezTo>
                    <a:pt x="4321" y="4743"/>
                    <a:pt x="4758" y="3991"/>
                    <a:pt x="5265" y="3277"/>
                  </a:cubicBezTo>
                  <a:cubicBezTo>
                    <a:pt x="6531" y="2548"/>
                    <a:pt x="6708" y="1397"/>
                    <a:pt x="6800" y="775"/>
                  </a:cubicBezTo>
                  <a:cubicBezTo>
                    <a:pt x="6815" y="699"/>
                    <a:pt x="6823" y="630"/>
                    <a:pt x="6830" y="568"/>
                  </a:cubicBezTo>
                  <a:lnTo>
                    <a:pt x="6846" y="484"/>
                  </a:lnTo>
                  <a:lnTo>
                    <a:pt x="6784" y="561"/>
                  </a:lnTo>
                  <a:cubicBezTo>
                    <a:pt x="6677" y="691"/>
                    <a:pt x="6462" y="822"/>
                    <a:pt x="6163" y="998"/>
                  </a:cubicBezTo>
                  <a:cubicBezTo>
                    <a:pt x="6048" y="1067"/>
                    <a:pt x="5910" y="1144"/>
                    <a:pt x="5756" y="1244"/>
                  </a:cubicBezTo>
                  <a:cubicBezTo>
                    <a:pt x="4927" y="1873"/>
                    <a:pt x="5196" y="3147"/>
                    <a:pt x="5219" y="3270"/>
                  </a:cubicBezTo>
                  <a:cubicBezTo>
                    <a:pt x="4981" y="3607"/>
                    <a:pt x="4774" y="3930"/>
                    <a:pt x="4590" y="4236"/>
                  </a:cubicBezTo>
                  <a:lnTo>
                    <a:pt x="4590" y="4236"/>
                  </a:lnTo>
                  <a:cubicBezTo>
                    <a:pt x="4651" y="4014"/>
                    <a:pt x="4705" y="3638"/>
                    <a:pt x="4559" y="3316"/>
                  </a:cubicBezTo>
                  <a:cubicBezTo>
                    <a:pt x="4574" y="3216"/>
                    <a:pt x="4789" y="1950"/>
                    <a:pt x="4421" y="1151"/>
                  </a:cubicBezTo>
                  <a:cubicBezTo>
                    <a:pt x="4252" y="775"/>
                    <a:pt x="4137" y="561"/>
                    <a:pt x="4068" y="407"/>
                  </a:cubicBezTo>
                  <a:cubicBezTo>
                    <a:pt x="4006" y="307"/>
                    <a:pt x="3960" y="200"/>
                    <a:pt x="3937" y="85"/>
                  </a:cubicBezTo>
                  <a:lnTo>
                    <a:pt x="3922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3" name="Google Shape;2243;p48"/>
          <p:cNvGrpSpPr/>
          <p:nvPr/>
        </p:nvGrpSpPr>
        <p:grpSpPr>
          <a:xfrm rot="-5400000" flipH="1">
            <a:off x="6222298" y="2155873"/>
            <a:ext cx="1588663" cy="465658"/>
            <a:chOff x="3487358" y="676213"/>
            <a:chExt cx="1574336" cy="461505"/>
          </a:xfrm>
        </p:grpSpPr>
        <p:sp>
          <p:nvSpPr>
            <p:cNvPr id="2244" name="Google Shape;2244;p48"/>
            <p:cNvSpPr/>
            <p:nvPr/>
          </p:nvSpPr>
          <p:spPr>
            <a:xfrm rot="-5083382">
              <a:off x="3703865" y="511524"/>
              <a:ext cx="390422" cy="790881"/>
            </a:xfrm>
            <a:custGeom>
              <a:avLst/>
              <a:gdLst/>
              <a:ahLst/>
              <a:cxnLst/>
              <a:rect l="l" t="t" r="r" b="b"/>
              <a:pathLst>
                <a:path w="6846" h="13868" extrusionOk="0">
                  <a:moveTo>
                    <a:pt x="4367" y="1681"/>
                  </a:moveTo>
                  <a:lnTo>
                    <a:pt x="4405" y="1919"/>
                  </a:lnTo>
                  <a:cubicBezTo>
                    <a:pt x="4428" y="2057"/>
                    <a:pt x="4452" y="2249"/>
                    <a:pt x="4475" y="2441"/>
                  </a:cubicBezTo>
                  <a:cubicBezTo>
                    <a:pt x="4498" y="2625"/>
                    <a:pt x="4513" y="2824"/>
                    <a:pt x="4513" y="2963"/>
                  </a:cubicBezTo>
                  <a:cubicBezTo>
                    <a:pt x="4513" y="3055"/>
                    <a:pt x="4513" y="3124"/>
                    <a:pt x="4521" y="3162"/>
                  </a:cubicBezTo>
                  <a:lnTo>
                    <a:pt x="4521" y="2963"/>
                  </a:lnTo>
                  <a:cubicBezTo>
                    <a:pt x="4521" y="2817"/>
                    <a:pt x="4513" y="2625"/>
                    <a:pt x="4490" y="2433"/>
                  </a:cubicBezTo>
                  <a:cubicBezTo>
                    <a:pt x="4482" y="2341"/>
                    <a:pt x="4475" y="2241"/>
                    <a:pt x="4459" y="2157"/>
                  </a:cubicBezTo>
                  <a:cubicBezTo>
                    <a:pt x="4452" y="2111"/>
                    <a:pt x="4452" y="2065"/>
                    <a:pt x="4444" y="2026"/>
                  </a:cubicBezTo>
                  <a:cubicBezTo>
                    <a:pt x="4428" y="1988"/>
                    <a:pt x="4428" y="1950"/>
                    <a:pt x="4421" y="1911"/>
                  </a:cubicBezTo>
                  <a:cubicBezTo>
                    <a:pt x="4405" y="1842"/>
                    <a:pt x="4390" y="1788"/>
                    <a:pt x="4382" y="1742"/>
                  </a:cubicBezTo>
                  <a:lnTo>
                    <a:pt x="4367" y="1681"/>
                  </a:lnTo>
                  <a:close/>
                  <a:moveTo>
                    <a:pt x="4298" y="1942"/>
                  </a:moveTo>
                  <a:lnTo>
                    <a:pt x="4298" y="1996"/>
                  </a:lnTo>
                  <a:cubicBezTo>
                    <a:pt x="4298" y="2034"/>
                    <a:pt x="4298" y="2080"/>
                    <a:pt x="4306" y="2141"/>
                  </a:cubicBezTo>
                  <a:cubicBezTo>
                    <a:pt x="4306" y="2172"/>
                    <a:pt x="4313" y="2211"/>
                    <a:pt x="4313" y="2241"/>
                  </a:cubicBezTo>
                  <a:cubicBezTo>
                    <a:pt x="4321" y="2272"/>
                    <a:pt x="4321" y="2310"/>
                    <a:pt x="4329" y="2349"/>
                  </a:cubicBezTo>
                  <a:cubicBezTo>
                    <a:pt x="4344" y="2425"/>
                    <a:pt x="4359" y="2502"/>
                    <a:pt x="4375" y="2587"/>
                  </a:cubicBezTo>
                  <a:cubicBezTo>
                    <a:pt x="4405" y="2748"/>
                    <a:pt x="4444" y="2901"/>
                    <a:pt x="4475" y="3024"/>
                  </a:cubicBezTo>
                  <a:cubicBezTo>
                    <a:pt x="4498" y="3085"/>
                    <a:pt x="4513" y="3139"/>
                    <a:pt x="4521" y="3170"/>
                  </a:cubicBezTo>
                  <a:lnTo>
                    <a:pt x="4521" y="3162"/>
                  </a:lnTo>
                  <a:cubicBezTo>
                    <a:pt x="4513" y="3124"/>
                    <a:pt x="4498" y="3078"/>
                    <a:pt x="4482" y="3024"/>
                  </a:cubicBezTo>
                  <a:cubicBezTo>
                    <a:pt x="4459" y="2901"/>
                    <a:pt x="4421" y="2748"/>
                    <a:pt x="4390" y="2587"/>
                  </a:cubicBezTo>
                  <a:cubicBezTo>
                    <a:pt x="4359" y="2425"/>
                    <a:pt x="4336" y="2264"/>
                    <a:pt x="4321" y="2141"/>
                  </a:cubicBezTo>
                  <a:cubicBezTo>
                    <a:pt x="4306" y="2019"/>
                    <a:pt x="4298" y="1942"/>
                    <a:pt x="4298" y="1942"/>
                  </a:cubicBezTo>
                  <a:close/>
                  <a:moveTo>
                    <a:pt x="4521" y="3177"/>
                  </a:moveTo>
                  <a:lnTo>
                    <a:pt x="4521" y="3185"/>
                  </a:lnTo>
                  <a:lnTo>
                    <a:pt x="4528" y="3200"/>
                  </a:lnTo>
                  <a:cubicBezTo>
                    <a:pt x="4528" y="3193"/>
                    <a:pt x="4528" y="3185"/>
                    <a:pt x="4521" y="3177"/>
                  </a:cubicBezTo>
                  <a:close/>
                  <a:moveTo>
                    <a:pt x="3753" y="2011"/>
                  </a:moveTo>
                  <a:cubicBezTo>
                    <a:pt x="3753" y="2011"/>
                    <a:pt x="3753" y="2034"/>
                    <a:pt x="3761" y="2072"/>
                  </a:cubicBezTo>
                  <a:cubicBezTo>
                    <a:pt x="3769" y="2095"/>
                    <a:pt x="3776" y="2118"/>
                    <a:pt x="3784" y="2141"/>
                  </a:cubicBezTo>
                  <a:cubicBezTo>
                    <a:pt x="3784" y="2172"/>
                    <a:pt x="3792" y="2203"/>
                    <a:pt x="3807" y="2234"/>
                  </a:cubicBezTo>
                  <a:cubicBezTo>
                    <a:pt x="3815" y="2264"/>
                    <a:pt x="3830" y="2295"/>
                    <a:pt x="3838" y="2333"/>
                  </a:cubicBezTo>
                  <a:cubicBezTo>
                    <a:pt x="3853" y="2372"/>
                    <a:pt x="3868" y="2410"/>
                    <a:pt x="3884" y="2448"/>
                  </a:cubicBezTo>
                  <a:cubicBezTo>
                    <a:pt x="3899" y="2487"/>
                    <a:pt x="3922" y="2525"/>
                    <a:pt x="3945" y="2564"/>
                  </a:cubicBezTo>
                  <a:cubicBezTo>
                    <a:pt x="3960" y="2610"/>
                    <a:pt x="3983" y="2648"/>
                    <a:pt x="4006" y="2686"/>
                  </a:cubicBezTo>
                  <a:cubicBezTo>
                    <a:pt x="4052" y="2763"/>
                    <a:pt x="4098" y="2840"/>
                    <a:pt x="4152" y="2909"/>
                  </a:cubicBezTo>
                  <a:cubicBezTo>
                    <a:pt x="4175" y="2940"/>
                    <a:pt x="4198" y="2978"/>
                    <a:pt x="4229" y="3001"/>
                  </a:cubicBezTo>
                  <a:cubicBezTo>
                    <a:pt x="4252" y="3032"/>
                    <a:pt x="4275" y="3062"/>
                    <a:pt x="4298" y="3085"/>
                  </a:cubicBezTo>
                  <a:cubicBezTo>
                    <a:pt x="4344" y="3139"/>
                    <a:pt x="4382" y="3185"/>
                    <a:pt x="4405" y="3208"/>
                  </a:cubicBezTo>
                  <a:lnTo>
                    <a:pt x="4444" y="3239"/>
                  </a:lnTo>
                  <a:lnTo>
                    <a:pt x="4444" y="3239"/>
                  </a:lnTo>
                  <a:lnTo>
                    <a:pt x="4405" y="3200"/>
                  </a:lnTo>
                  <a:cubicBezTo>
                    <a:pt x="4382" y="3177"/>
                    <a:pt x="4344" y="3131"/>
                    <a:pt x="4298" y="3078"/>
                  </a:cubicBezTo>
                  <a:cubicBezTo>
                    <a:pt x="4275" y="3055"/>
                    <a:pt x="4252" y="3024"/>
                    <a:pt x="4229" y="2993"/>
                  </a:cubicBezTo>
                  <a:cubicBezTo>
                    <a:pt x="4206" y="2963"/>
                    <a:pt x="4183" y="2932"/>
                    <a:pt x="4160" y="2901"/>
                  </a:cubicBezTo>
                  <a:cubicBezTo>
                    <a:pt x="4114" y="2832"/>
                    <a:pt x="4060" y="2755"/>
                    <a:pt x="4022" y="2679"/>
                  </a:cubicBezTo>
                  <a:cubicBezTo>
                    <a:pt x="3976" y="2602"/>
                    <a:pt x="3937" y="2517"/>
                    <a:pt x="3907" y="2441"/>
                  </a:cubicBezTo>
                  <a:cubicBezTo>
                    <a:pt x="3868" y="2364"/>
                    <a:pt x="3845" y="2287"/>
                    <a:pt x="3822" y="2226"/>
                  </a:cubicBezTo>
                  <a:cubicBezTo>
                    <a:pt x="3799" y="2164"/>
                    <a:pt x="3784" y="2111"/>
                    <a:pt x="3769" y="2072"/>
                  </a:cubicBezTo>
                  <a:lnTo>
                    <a:pt x="3753" y="2011"/>
                  </a:lnTo>
                  <a:close/>
                  <a:moveTo>
                    <a:pt x="6769" y="645"/>
                  </a:moveTo>
                  <a:cubicBezTo>
                    <a:pt x="6761" y="691"/>
                    <a:pt x="6754" y="729"/>
                    <a:pt x="6754" y="775"/>
                  </a:cubicBezTo>
                  <a:lnTo>
                    <a:pt x="6754" y="783"/>
                  </a:lnTo>
                  <a:cubicBezTo>
                    <a:pt x="6654" y="1428"/>
                    <a:pt x="6493" y="2517"/>
                    <a:pt x="5265" y="3239"/>
                  </a:cubicBezTo>
                  <a:cubicBezTo>
                    <a:pt x="5265" y="3231"/>
                    <a:pt x="5257" y="3216"/>
                    <a:pt x="5257" y="3193"/>
                  </a:cubicBezTo>
                  <a:lnTo>
                    <a:pt x="5257" y="3185"/>
                  </a:lnTo>
                  <a:lnTo>
                    <a:pt x="5257" y="3124"/>
                  </a:lnTo>
                  <a:lnTo>
                    <a:pt x="5257" y="3070"/>
                  </a:lnTo>
                  <a:lnTo>
                    <a:pt x="5257" y="2986"/>
                  </a:lnTo>
                  <a:cubicBezTo>
                    <a:pt x="5257" y="2955"/>
                    <a:pt x="5257" y="2917"/>
                    <a:pt x="5265" y="2878"/>
                  </a:cubicBezTo>
                  <a:cubicBezTo>
                    <a:pt x="5273" y="2847"/>
                    <a:pt x="5273" y="2809"/>
                    <a:pt x="5280" y="2771"/>
                  </a:cubicBezTo>
                  <a:cubicBezTo>
                    <a:pt x="5296" y="2686"/>
                    <a:pt x="5311" y="2602"/>
                    <a:pt x="5334" y="2517"/>
                  </a:cubicBezTo>
                  <a:cubicBezTo>
                    <a:pt x="5372" y="2356"/>
                    <a:pt x="5426" y="2195"/>
                    <a:pt x="5464" y="2065"/>
                  </a:cubicBezTo>
                  <a:cubicBezTo>
                    <a:pt x="5503" y="1942"/>
                    <a:pt x="5526" y="1865"/>
                    <a:pt x="5526" y="1865"/>
                  </a:cubicBezTo>
                  <a:lnTo>
                    <a:pt x="5526" y="1865"/>
                  </a:lnTo>
                  <a:cubicBezTo>
                    <a:pt x="5526" y="1865"/>
                    <a:pt x="5487" y="1942"/>
                    <a:pt x="5449" y="2065"/>
                  </a:cubicBezTo>
                  <a:lnTo>
                    <a:pt x="5411" y="2157"/>
                  </a:lnTo>
                  <a:cubicBezTo>
                    <a:pt x="5403" y="2195"/>
                    <a:pt x="5388" y="2234"/>
                    <a:pt x="5380" y="2272"/>
                  </a:cubicBezTo>
                  <a:cubicBezTo>
                    <a:pt x="5357" y="2349"/>
                    <a:pt x="5334" y="2433"/>
                    <a:pt x="5319" y="2517"/>
                  </a:cubicBezTo>
                  <a:cubicBezTo>
                    <a:pt x="5296" y="2602"/>
                    <a:pt x="5280" y="2679"/>
                    <a:pt x="5265" y="2763"/>
                  </a:cubicBezTo>
                  <a:cubicBezTo>
                    <a:pt x="5265" y="2801"/>
                    <a:pt x="5257" y="2840"/>
                    <a:pt x="5257" y="2878"/>
                  </a:cubicBezTo>
                  <a:cubicBezTo>
                    <a:pt x="5250" y="2917"/>
                    <a:pt x="5250" y="2947"/>
                    <a:pt x="5250" y="2986"/>
                  </a:cubicBezTo>
                  <a:lnTo>
                    <a:pt x="5250" y="2886"/>
                  </a:lnTo>
                  <a:lnTo>
                    <a:pt x="5250" y="2748"/>
                  </a:lnTo>
                  <a:cubicBezTo>
                    <a:pt x="5257" y="2656"/>
                    <a:pt x="5265" y="2556"/>
                    <a:pt x="5280" y="2464"/>
                  </a:cubicBezTo>
                  <a:cubicBezTo>
                    <a:pt x="5296" y="2364"/>
                    <a:pt x="5311" y="2272"/>
                    <a:pt x="5334" y="2172"/>
                  </a:cubicBezTo>
                  <a:cubicBezTo>
                    <a:pt x="5357" y="2080"/>
                    <a:pt x="5380" y="2003"/>
                    <a:pt x="5403" y="1927"/>
                  </a:cubicBezTo>
                  <a:cubicBezTo>
                    <a:pt x="5426" y="1858"/>
                    <a:pt x="5441" y="1804"/>
                    <a:pt x="5457" y="1758"/>
                  </a:cubicBezTo>
                  <a:cubicBezTo>
                    <a:pt x="5472" y="1719"/>
                    <a:pt x="5480" y="1696"/>
                    <a:pt x="5480" y="1696"/>
                  </a:cubicBezTo>
                  <a:lnTo>
                    <a:pt x="5480" y="1696"/>
                  </a:lnTo>
                  <a:lnTo>
                    <a:pt x="5449" y="1758"/>
                  </a:lnTo>
                  <a:cubicBezTo>
                    <a:pt x="5441" y="1781"/>
                    <a:pt x="5434" y="1804"/>
                    <a:pt x="5418" y="1834"/>
                  </a:cubicBezTo>
                  <a:cubicBezTo>
                    <a:pt x="5411" y="1858"/>
                    <a:pt x="5395" y="1888"/>
                    <a:pt x="5388" y="1927"/>
                  </a:cubicBezTo>
                  <a:cubicBezTo>
                    <a:pt x="5372" y="1965"/>
                    <a:pt x="5365" y="2003"/>
                    <a:pt x="5349" y="2042"/>
                  </a:cubicBezTo>
                  <a:cubicBezTo>
                    <a:pt x="5334" y="2080"/>
                    <a:pt x="5326" y="2126"/>
                    <a:pt x="5311" y="2172"/>
                  </a:cubicBezTo>
                  <a:cubicBezTo>
                    <a:pt x="5303" y="2218"/>
                    <a:pt x="5296" y="2264"/>
                    <a:pt x="5288" y="2310"/>
                  </a:cubicBezTo>
                  <a:cubicBezTo>
                    <a:pt x="5280" y="2356"/>
                    <a:pt x="5273" y="2410"/>
                    <a:pt x="5265" y="2456"/>
                  </a:cubicBezTo>
                  <a:cubicBezTo>
                    <a:pt x="5250" y="2556"/>
                    <a:pt x="5242" y="2656"/>
                    <a:pt x="5234" y="2748"/>
                  </a:cubicBezTo>
                  <a:lnTo>
                    <a:pt x="5234" y="2878"/>
                  </a:lnTo>
                  <a:lnTo>
                    <a:pt x="5234" y="3001"/>
                  </a:lnTo>
                  <a:cubicBezTo>
                    <a:pt x="5234" y="3055"/>
                    <a:pt x="5234" y="3093"/>
                    <a:pt x="5242" y="3139"/>
                  </a:cubicBezTo>
                  <a:lnTo>
                    <a:pt x="5242" y="3147"/>
                  </a:lnTo>
                  <a:cubicBezTo>
                    <a:pt x="5188" y="2801"/>
                    <a:pt x="5088" y="1804"/>
                    <a:pt x="5787" y="1274"/>
                  </a:cubicBezTo>
                  <a:cubicBezTo>
                    <a:pt x="5933" y="1175"/>
                    <a:pt x="6071" y="1098"/>
                    <a:pt x="6194" y="1029"/>
                  </a:cubicBezTo>
                  <a:cubicBezTo>
                    <a:pt x="6393" y="921"/>
                    <a:pt x="6593" y="791"/>
                    <a:pt x="6769" y="645"/>
                  </a:cubicBezTo>
                  <a:close/>
                  <a:moveTo>
                    <a:pt x="3907" y="169"/>
                  </a:moveTo>
                  <a:cubicBezTo>
                    <a:pt x="3937" y="261"/>
                    <a:pt x="3983" y="346"/>
                    <a:pt x="4029" y="430"/>
                  </a:cubicBezTo>
                  <a:cubicBezTo>
                    <a:pt x="4098" y="576"/>
                    <a:pt x="4214" y="798"/>
                    <a:pt x="4382" y="1175"/>
                  </a:cubicBezTo>
                  <a:cubicBezTo>
                    <a:pt x="4689" y="1842"/>
                    <a:pt x="4574" y="2855"/>
                    <a:pt x="4528" y="3200"/>
                  </a:cubicBezTo>
                  <a:cubicBezTo>
                    <a:pt x="4528" y="3224"/>
                    <a:pt x="4521" y="3247"/>
                    <a:pt x="4513" y="3262"/>
                  </a:cubicBezTo>
                  <a:lnTo>
                    <a:pt x="4490" y="3208"/>
                  </a:lnTo>
                  <a:cubicBezTo>
                    <a:pt x="4467" y="3154"/>
                    <a:pt x="4436" y="3070"/>
                    <a:pt x="4398" y="2970"/>
                  </a:cubicBezTo>
                  <a:cubicBezTo>
                    <a:pt x="4382" y="2917"/>
                    <a:pt x="4359" y="2863"/>
                    <a:pt x="4336" y="2801"/>
                  </a:cubicBezTo>
                  <a:cubicBezTo>
                    <a:pt x="4321" y="2748"/>
                    <a:pt x="4298" y="2679"/>
                    <a:pt x="4283" y="2617"/>
                  </a:cubicBezTo>
                  <a:cubicBezTo>
                    <a:pt x="4244" y="2487"/>
                    <a:pt x="4206" y="2349"/>
                    <a:pt x="4168" y="2211"/>
                  </a:cubicBezTo>
                  <a:cubicBezTo>
                    <a:pt x="4137" y="2072"/>
                    <a:pt x="4114" y="1927"/>
                    <a:pt x="4091" y="1796"/>
                  </a:cubicBezTo>
                  <a:cubicBezTo>
                    <a:pt x="4068" y="1666"/>
                    <a:pt x="4045" y="1543"/>
                    <a:pt x="4029" y="1435"/>
                  </a:cubicBezTo>
                  <a:cubicBezTo>
                    <a:pt x="4022" y="1382"/>
                    <a:pt x="4014" y="1336"/>
                    <a:pt x="4006" y="1290"/>
                  </a:cubicBezTo>
                  <a:cubicBezTo>
                    <a:pt x="4006" y="1251"/>
                    <a:pt x="3999" y="1213"/>
                    <a:pt x="3991" y="1182"/>
                  </a:cubicBezTo>
                  <a:lnTo>
                    <a:pt x="3983" y="1082"/>
                  </a:lnTo>
                  <a:lnTo>
                    <a:pt x="3976" y="1082"/>
                  </a:lnTo>
                  <a:lnTo>
                    <a:pt x="3976" y="1182"/>
                  </a:lnTo>
                  <a:lnTo>
                    <a:pt x="3976" y="1290"/>
                  </a:lnTo>
                  <a:cubicBezTo>
                    <a:pt x="3976" y="1336"/>
                    <a:pt x="3976" y="1389"/>
                    <a:pt x="3983" y="1443"/>
                  </a:cubicBezTo>
                  <a:cubicBezTo>
                    <a:pt x="3999" y="1489"/>
                    <a:pt x="3999" y="1551"/>
                    <a:pt x="4006" y="1612"/>
                  </a:cubicBezTo>
                  <a:cubicBezTo>
                    <a:pt x="4014" y="1673"/>
                    <a:pt x="4029" y="1735"/>
                    <a:pt x="4037" y="1804"/>
                  </a:cubicBezTo>
                  <a:cubicBezTo>
                    <a:pt x="4045" y="1873"/>
                    <a:pt x="4060" y="1942"/>
                    <a:pt x="4075" y="2011"/>
                  </a:cubicBezTo>
                  <a:cubicBezTo>
                    <a:pt x="4098" y="2080"/>
                    <a:pt x="4114" y="2149"/>
                    <a:pt x="4129" y="2218"/>
                  </a:cubicBezTo>
                  <a:cubicBezTo>
                    <a:pt x="4168" y="2356"/>
                    <a:pt x="4206" y="2494"/>
                    <a:pt x="4252" y="2625"/>
                  </a:cubicBezTo>
                  <a:cubicBezTo>
                    <a:pt x="4275" y="2686"/>
                    <a:pt x="4290" y="2748"/>
                    <a:pt x="4313" y="2809"/>
                  </a:cubicBezTo>
                  <a:cubicBezTo>
                    <a:pt x="4336" y="2863"/>
                    <a:pt x="4359" y="2924"/>
                    <a:pt x="4375" y="2970"/>
                  </a:cubicBezTo>
                  <a:cubicBezTo>
                    <a:pt x="4413" y="3070"/>
                    <a:pt x="4452" y="3154"/>
                    <a:pt x="4475" y="3208"/>
                  </a:cubicBezTo>
                  <a:lnTo>
                    <a:pt x="4505" y="3270"/>
                  </a:lnTo>
                  <a:lnTo>
                    <a:pt x="4505" y="3277"/>
                  </a:lnTo>
                  <a:lnTo>
                    <a:pt x="4452" y="3247"/>
                  </a:lnTo>
                  <a:lnTo>
                    <a:pt x="4444" y="3239"/>
                  </a:lnTo>
                  <a:cubicBezTo>
                    <a:pt x="3078" y="2418"/>
                    <a:pt x="3692" y="752"/>
                    <a:pt x="3899" y="192"/>
                  </a:cubicBezTo>
                  <a:lnTo>
                    <a:pt x="3907" y="169"/>
                  </a:lnTo>
                  <a:close/>
                  <a:moveTo>
                    <a:pt x="5250" y="5035"/>
                  </a:moveTo>
                  <a:cubicBezTo>
                    <a:pt x="5250" y="5035"/>
                    <a:pt x="5173" y="5081"/>
                    <a:pt x="5058" y="5142"/>
                  </a:cubicBezTo>
                  <a:cubicBezTo>
                    <a:pt x="4943" y="5211"/>
                    <a:pt x="4789" y="5296"/>
                    <a:pt x="4628" y="5372"/>
                  </a:cubicBezTo>
                  <a:cubicBezTo>
                    <a:pt x="4475" y="5441"/>
                    <a:pt x="4321" y="5503"/>
                    <a:pt x="4168" y="5556"/>
                  </a:cubicBezTo>
                  <a:cubicBezTo>
                    <a:pt x="4321" y="5510"/>
                    <a:pt x="4475" y="5449"/>
                    <a:pt x="4628" y="5388"/>
                  </a:cubicBezTo>
                  <a:cubicBezTo>
                    <a:pt x="4705" y="5349"/>
                    <a:pt x="4789" y="5311"/>
                    <a:pt x="4866" y="5273"/>
                  </a:cubicBezTo>
                  <a:cubicBezTo>
                    <a:pt x="4897" y="5249"/>
                    <a:pt x="4935" y="5234"/>
                    <a:pt x="4966" y="5211"/>
                  </a:cubicBezTo>
                  <a:cubicBezTo>
                    <a:pt x="5004" y="5196"/>
                    <a:pt x="5035" y="5173"/>
                    <a:pt x="5065" y="5157"/>
                  </a:cubicBezTo>
                  <a:cubicBezTo>
                    <a:pt x="5119" y="5127"/>
                    <a:pt x="5165" y="5096"/>
                    <a:pt x="5204" y="5073"/>
                  </a:cubicBezTo>
                  <a:lnTo>
                    <a:pt x="5250" y="5035"/>
                  </a:lnTo>
                  <a:close/>
                  <a:moveTo>
                    <a:pt x="4168" y="5556"/>
                  </a:moveTo>
                  <a:lnTo>
                    <a:pt x="4014" y="5602"/>
                  </a:lnTo>
                  <a:cubicBezTo>
                    <a:pt x="4052" y="5595"/>
                    <a:pt x="4106" y="5579"/>
                    <a:pt x="4168" y="5556"/>
                  </a:cubicBezTo>
                  <a:close/>
                  <a:moveTo>
                    <a:pt x="4014" y="5602"/>
                  </a:moveTo>
                  <a:lnTo>
                    <a:pt x="3985" y="5608"/>
                  </a:lnTo>
                  <a:lnTo>
                    <a:pt x="3985" y="5608"/>
                  </a:lnTo>
                  <a:cubicBezTo>
                    <a:pt x="3984" y="5609"/>
                    <a:pt x="3984" y="5610"/>
                    <a:pt x="3983" y="5610"/>
                  </a:cubicBezTo>
                  <a:lnTo>
                    <a:pt x="4014" y="5602"/>
                  </a:lnTo>
                  <a:close/>
                  <a:moveTo>
                    <a:pt x="5664" y="4958"/>
                  </a:moveTo>
                  <a:lnTo>
                    <a:pt x="5595" y="4989"/>
                  </a:lnTo>
                  <a:lnTo>
                    <a:pt x="5403" y="5088"/>
                  </a:lnTo>
                  <a:cubicBezTo>
                    <a:pt x="5319" y="5127"/>
                    <a:pt x="5227" y="5165"/>
                    <a:pt x="5127" y="5219"/>
                  </a:cubicBezTo>
                  <a:cubicBezTo>
                    <a:pt x="5019" y="5265"/>
                    <a:pt x="4912" y="5311"/>
                    <a:pt x="4805" y="5357"/>
                  </a:cubicBezTo>
                  <a:cubicBezTo>
                    <a:pt x="4697" y="5411"/>
                    <a:pt x="4582" y="5449"/>
                    <a:pt x="4482" y="5487"/>
                  </a:cubicBezTo>
                  <a:cubicBezTo>
                    <a:pt x="4375" y="5526"/>
                    <a:pt x="4275" y="5556"/>
                    <a:pt x="4191" y="5579"/>
                  </a:cubicBezTo>
                  <a:cubicBezTo>
                    <a:pt x="4111" y="5601"/>
                    <a:pt x="4045" y="5630"/>
                    <a:pt x="3993" y="5646"/>
                  </a:cubicBezTo>
                  <a:lnTo>
                    <a:pt x="3993" y="5646"/>
                  </a:lnTo>
                  <a:cubicBezTo>
                    <a:pt x="4045" y="5636"/>
                    <a:pt x="4115" y="5615"/>
                    <a:pt x="4191" y="5595"/>
                  </a:cubicBezTo>
                  <a:cubicBezTo>
                    <a:pt x="4359" y="5549"/>
                    <a:pt x="4590" y="5472"/>
                    <a:pt x="4812" y="5388"/>
                  </a:cubicBezTo>
                  <a:cubicBezTo>
                    <a:pt x="4927" y="5342"/>
                    <a:pt x="5035" y="5296"/>
                    <a:pt x="5135" y="5249"/>
                  </a:cubicBezTo>
                  <a:cubicBezTo>
                    <a:pt x="5188" y="5226"/>
                    <a:pt x="5234" y="5203"/>
                    <a:pt x="5280" y="5180"/>
                  </a:cubicBezTo>
                  <a:cubicBezTo>
                    <a:pt x="5334" y="5157"/>
                    <a:pt x="5372" y="5134"/>
                    <a:pt x="5411" y="5111"/>
                  </a:cubicBezTo>
                  <a:cubicBezTo>
                    <a:pt x="5449" y="5088"/>
                    <a:pt x="5488" y="5065"/>
                    <a:pt x="5518" y="5050"/>
                  </a:cubicBezTo>
                  <a:cubicBezTo>
                    <a:pt x="5549" y="5035"/>
                    <a:pt x="5572" y="5012"/>
                    <a:pt x="5595" y="4996"/>
                  </a:cubicBezTo>
                  <a:lnTo>
                    <a:pt x="5664" y="4958"/>
                  </a:lnTo>
                  <a:close/>
                  <a:moveTo>
                    <a:pt x="3993" y="5646"/>
                  </a:moveTo>
                  <a:cubicBezTo>
                    <a:pt x="3987" y="5647"/>
                    <a:pt x="3981" y="5648"/>
                    <a:pt x="3976" y="5649"/>
                  </a:cubicBezTo>
                  <a:lnTo>
                    <a:pt x="3957" y="5656"/>
                  </a:lnTo>
                  <a:lnTo>
                    <a:pt x="3957" y="5656"/>
                  </a:lnTo>
                  <a:lnTo>
                    <a:pt x="3983" y="5649"/>
                  </a:lnTo>
                  <a:cubicBezTo>
                    <a:pt x="3986" y="5648"/>
                    <a:pt x="3990" y="5647"/>
                    <a:pt x="3993" y="5646"/>
                  </a:cubicBezTo>
                  <a:close/>
                  <a:moveTo>
                    <a:pt x="3957" y="5656"/>
                  </a:moveTo>
                  <a:lnTo>
                    <a:pt x="3957" y="5656"/>
                  </a:lnTo>
                  <a:lnTo>
                    <a:pt x="3957" y="5656"/>
                  </a:lnTo>
                  <a:close/>
                  <a:moveTo>
                    <a:pt x="5411" y="5296"/>
                  </a:moveTo>
                  <a:lnTo>
                    <a:pt x="5349" y="5326"/>
                  </a:lnTo>
                  <a:cubicBezTo>
                    <a:pt x="5311" y="5349"/>
                    <a:pt x="5257" y="5372"/>
                    <a:pt x="5188" y="5403"/>
                  </a:cubicBezTo>
                  <a:cubicBezTo>
                    <a:pt x="5119" y="5434"/>
                    <a:pt x="5042" y="5464"/>
                    <a:pt x="4950" y="5495"/>
                  </a:cubicBezTo>
                  <a:cubicBezTo>
                    <a:pt x="4912" y="5510"/>
                    <a:pt x="4866" y="5526"/>
                    <a:pt x="4820" y="5541"/>
                  </a:cubicBezTo>
                  <a:cubicBezTo>
                    <a:pt x="4766" y="5556"/>
                    <a:pt x="4720" y="5572"/>
                    <a:pt x="4674" y="5587"/>
                  </a:cubicBezTo>
                  <a:cubicBezTo>
                    <a:pt x="4582" y="5610"/>
                    <a:pt x="4482" y="5626"/>
                    <a:pt x="4390" y="5641"/>
                  </a:cubicBezTo>
                  <a:cubicBezTo>
                    <a:pt x="4344" y="5649"/>
                    <a:pt x="4298" y="5656"/>
                    <a:pt x="4252" y="5656"/>
                  </a:cubicBezTo>
                  <a:cubicBezTo>
                    <a:pt x="4214" y="5664"/>
                    <a:pt x="4168" y="5664"/>
                    <a:pt x="4137" y="5672"/>
                  </a:cubicBezTo>
                  <a:cubicBezTo>
                    <a:pt x="4175" y="5672"/>
                    <a:pt x="4214" y="5672"/>
                    <a:pt x="4252" y="5664"/>
                  </a:cubicBezTo>
                  <a:cubicBezTo>
                    <a:pt x="4298" y="5656"/>
                    <a:pt x="4344" y="5656"/>
                    <a:pt x="4390" y="5649"/>
                  </a:cubicBezTo>
                  <a:cubicBezTo>
                    <a:pt x="4482" y="5641"/>
                    <a:pt x="4582" y="5618"/>
                    <a:pt x="4674" y="5595"/>
                  </a:cubicBezTo>
                  <a:cubicBezTo>
                    <a:pt x="4728" y="5587"/>
                    <a:pt x="4774" y="5572"/>
                    <a:pt x="4820" y="5556"/>
                  </a:cubicBezTo>
                  <a:cubicBezTo>
                    <a:pt x="4874" y="5549"/>
                    <a:pt x="4920" y="5533"/>
                    <a:pt x="4958" y="5518"/>
                  </a:cubicBezTo>
                  <a:cubicBezTo>
                    <a:pt x="5004" y="5503"/>
                    <a:pt x="5042" y="5487"/>
                    <a:pt x="5088" y="5464"/>
                  </a:cubicBezTo>
                  <a:cubicBezTo>
                    <a:pt x="5127" y="5449"/>
                    <a:pt x="5165" y="5434"/>
                    <a:pt x="5196" y="5418"/>
                  </a:cubicBezTo>
                  <a:cubicBezTo>
                    <a:pt x="5227" y="5403"/>
                    <a:pt x="5257" y="5388"/>
                    <a:pt x="5288" y="5372"/>
                  </a:cubicBezTo>
                  <a:lnTo>
                    <a:pt x="5357" y="5334"/>
                  </a:lnTo>
                  <a:lnTo>
                    <a:pt x="5411" y="5296"/>
                  </a:lnTo>
                  <a:close/>
                  <a:moveTo>
                    <a:pt x="5655" y="4527"/>
                  </a:moveTo>
                  <a:cubicBezTo>
                    <a:pt x="5749" y="4527"/>
                    <a:pt x="5842" y="4542"/>
                    <a:pt x="5933" y="4574"/>
                  </a:cubicBezTo>
                  <a:cubicBezTo>
                    <a:pt x="6140" y="4605"/>
                    <a:pt x="6355" y="4620"/>
                    <a:pt x="6562" y="4628"/>
                  </a:cubicBezTo>
                  <a:cubicBezTo>
                    <a:pt x="6355" y="4758"/>
                    <a:pt x="5733" y="5150"/>
                    <a:pt x="5649" y="5273"/>
                  </a:cubicBezTo>
                  <a:cubicBezTo>
                    <a:pt x="5576" y="5369"/>
                    <a:pt x="5242" y="5785"/>
                    <a:pt x="4583" y="5785"/>
                  </a:cubicBezTo>
                  <a:cubicBezTo>
                    <a:pt x="4404" y="5785"/>
                    <a:pt x="4203" y="5754"/>
                    <a:pt x="3976" y="5679"/>
                  </a:cubicBezTo>
                  <a:lnTo>
                    <a:pt x="4052" y="5679"/>
                  </a:lnTo>
                  <a:cubicBezTo>
                    <a:pt x="4083" y="5679"/>
                    <a:pt x="4129" y="5687"/>
                    <a:pt x="4183" y="5687"/>
                  </a:cubicBezTo>
                  <a:cubicBezTo>
                    <a:pt x="4273" y="5696"/>
                    <a:pt x="4363" y="5703"/>
                    <a:pt x="4455" y="5703"/>
                  </a:cubicBezTo>
                  <a:cubicBezTo>
                    <a:pt x="4512" y="5703"/>
                    <a:pt x="4569" y="5700"/>
                    <a:pt x="4628" y="5695"/>
                  </a:cubicBezTo>
                  <a:cubicBezTo>
                    <a:pt x="4705" y="5695"/>
                    <a:pt x="4789" y="5687"/>
                    <a:pt x="4866" y="5672"/>
                  </a:cubicBezTo>
                  <a:cubicBezTo>
                    <a:pt x="4904" y="5664"/>
                    <a:pt x="4935" y="5664"/>
                    <a:pt x="4973" y="5656"/>
                  </a:cubicBezTo>
                  <a:cubicBezTo>
                    <a:pt x="5004" y="5649"/>
                    <a:pt x="5035" y="5641"/>
                    <a:pt x="5065" y="5626"/>
                  </a:cubicBezTo>
                  <a:cubicBezTo>
                    <a:pt x="5111" y="5618"/>
                    <a:pt x="5158" y="5595"/>
                    <a:pt x="5204" y="5572"/>
                  </a:cubicBezTo>
                  <a:cubicBezTo>
                    <a:pt x="5219" y="5557"/>
                    <a:pt x="5234" y="5549"/>
                    <a:pt x="5249" y="5534"/>
                  </a:cubicBezTo>
                  <a:lnTo>
                    <a:pt x="5249" y="5534"/>
                  </a:lnTo>
                  <a:cubicBezTo>
                    <a:pt x="5234" y="5549"/>
                    <a:pt x="5219" y="5557"/>
                    <a:pt x="5196" y="5564"/>
                  </a:cubicBezTo>
                  <a:cubicBezTo>
                    <a:pt x="5158" y="5587"/>
                    <a:pt x="5111" y="5602"/>
                    <a:pt x="5065" y="5610"/>
                  </a:cubicBezTo>
                  <a:cubicBezTo>
                    <a:pt x="5035" y="5618"/>
                    <a:pt x="5004" y="5626"/>
                    <a:pt x="4966" y="5633"/>
                  </a:cubicBezTo>
                  <a:lnTo>
                    <a:pt x="4858" y="5656"/>
                  </a:lnTo>
                  <a:cubicBezTo>
                    <a:pt x="4781" y="5664"/>
                    <a:pt x="4705" y="5672"/>
                    <a:pt x="4620" y="5679"/>
                  </a:cubicBezTo>
                  <a:cubicBezTo>
                    <a:pt x="4547" y="5687"/>
                    <a:pt x="4475" y="5691"/>
                    <a:pt x="4402" y="5691"/>
                  </a:cubicBezTo>
                  <a:cubicBezTo>
                    <a:pt x="4329" y="5691"/>
                    <a:pt x="4256" y="5687"/>
                    <a:pt x="4183" y="5679"/>
                  </a:cubicBezTo>
                  <a:cubicBezTo>
                    <a:pt x="4145" y="5679"/>
                    <a:pt x="4114" y="5679"/>
                    <a:pt x="4091" y="5672"/>
                  </a:cubicBezTo>
                  <a:lnTo>
                    <a:pt x="4029" y="5672"/>
                  </a:lnTo>
                  <a:lnTo>
                    <a:pt x="3976" y="5664"/>
                  </a:lnTo>
                  <a:lnTo>
                    <a:pt x="3976" y="5664"/>
                  </a:lnTo>
                  <a:lnTo>
                    <a:pt x="4014" y="5672"/>
                  </a:lnTo>
                  <a:lnTo>
                    <a:pt x="3960" y="5672"/>
                  </a:lnTo>
                  <a:lnTo>
                    <a:pt x="3937" y="5664"/>
                  </a:lnTo>
                  <a:lnTo>
                    <a:pt x="3957" y="5656"/>
                  </a:lnTo>
                  <a:lnTo>
                    <a:pt x="3930" y="5664"/>
                  </a:lnTo>
                  <a:lnTo>
                    <a:pt x="3976" y="5610"/>
                  </a:lnTo>
                  <a:lnTo>
                    <a:pt x="3985" y="5608"/>
                  </a:lnTo>
                  <a:lnTo>
                    <a:pt x="3985" y="5608"/>
                  </a:lnTo>
                  <a:cubicBezTo>
                    <a:pt x="4197" y="5342"/>
                    <a:pt x="4954" y="4527"/>
                    <a:pt x="5655" y="4527"/>
                  </a:cubicBezTo>
                  <a:close/>
                  <a:moveTo>
                    <a:pt x="2679" y="4352"/>
                  </a:moveTo>
                  <a:lnTo>
                    <a:pt x="2679" y="4352"/>
                  </a:lnTo>
                  <a:cubicBezTo>
                    <a:pt x="2679" y="4352"/>
                    <a:pt x="2725" y="4474"/>
                    <a:pt x="2786" y="4651"/>
                  </a:cubicBezTo>
                  <a:cubicBezTo>
                    <a:pt x="2855" y="4827"/>
                    <a:pt x="2940" y="5065"/>
                    <a:pt x="3009" y="5303"/>
                  </a:cubicBezTo>
                  <a:cubicBezTo>
                    <a:pt x="3086" y="5549"/>
                    <a:pt x="3147" y="5771"/>
                    <a:pt x="3185" y="5956"/>
                  </a:cubicBezTo>
                  <a:cubicBezTo>
                    <a:pt x="3170" y="5909"/>
                    <a:pt x="3155" y="5856"/>
                    <a:pt x="3139" y="5810"/>
                  </a:cubicBezTo>
                  <a:cubicBezTo>
                    <a:pt x="3124" y="5764"/>
                    <a:pt x="3101" y="5702"/>
                    <a:pt x="3078" y="5641"/>
                  </a:cubicBezTo>
                  <a:cubicBezTo>
                    <a:pt x="3032" y="5526"/>
                    <a:pt x="2986" y="5403"/>
                    <a:pt x="2932" y="5288"/>
                  </a:cubicBezTo>
                  <a:cubicBezTo>
                    <a:pt x="2878" y="5165"/>
                    <a:pt x="2825" y="5042"/>
                    <a:pt x="2771" y="4935"/>
                  </a:cubicBezTo>
                  <a:cubicBezTo>
                    <a:pt x="2740" y="4881"/>
                    <a:pt x="2709" y="4827"/>
                    <a:pt x="2686" y="4774"/>
                  </a:cubicBezTo>
                  <a:cubicBezTo>
                    <a:pt x="2656" y="4728"/>
                    <a:pt x="2633" y="4682"/>
                    <a:pt x="2602" y="4636"/>
                  </a:cubicBezTo>
                  <a:cubicBezTo>
                    <a:pt x="2556" y="4551"/>
                    <a:pt x="2510" y="4482"/>
                    <a:pt x="2479" y="4436"/>
                  </a:cubicBezTo>
                  <a:lnTo>
                    <a:pt x="2426" y="4359"/>
                  </a:lnTo>
                  <a:lnTo>
                    <a:pt x="2472" y="4436"/>
                  </a:lnTo>
                  <a:cubicBezTo>
                    <a:pt x="2502" y="4490"/>
                    <a:pt x="2541" y="4559"/>
                    <a:pt x="2594" y="4643"/>
                  </a:cubicBezTo>
                  <a:cubicBezTo>
                    <a:pt x="2640" y="4735"/>
                    <a:pt x="2686" y="4835"/>
                    <a:pt x="2748" y="4943"/>
                  </a:cubicBezTo>
                  <a:cubicBezTo>
                    <a:pt x="2809" y="5050"/>
                    <a:pt x="2863" y="5173"/>
                    <a:pt x="2917" y="5288"/>
                  </a:cubicBezTo>
                  <a:cubicBezTo>
                    <a:pt x="2970" y="5411"/>
                    <a:pt x="3024" y="5533"/>
                    <a:pt x="3070" y="5649"/>
                  </a:cubicBezTo>
                  <a:cubicBezTo>
                    <a:pt x="3116" y="5764"/>
                    <a:pt x="3155" y="5871"/>
                    <a:pt x="3185" y="5963"/>
                  </a:cubicBezTo>
                  <a:cubicBezTo>
                    <a:pt x="3193" y="5986"/>
                    <a:pt x="3201" y="6009"/>
                    <a:pt x="3208" y="6032"/>
                  </a:cubicBezTo>
                  <a:cubicBezTo>
                    <a:pt x="3208" y="6017"/>
                    <a:pt x="3201" y="5994"/>
                    <a:pt x="3201" y="5971"/>
                  </a:cubicBezTo>
                  <a:cubicBezTo>
                    <a:pt x="3162" y="5787"/>
                    <a:pt x="3101" y="5541"/>
                    <a:pt x="3024" y="5303"/>
                  </a:cubicBezTo>
                  <a:cubicBezTo>
                    <a:pt x="2993" y="5180"/>
                    <a:pt x="2955" y="5058"/>
                    <a:pt x="2917" y="4950"/>
                  </a:cubicBezTo>
                  <a:cubicBezTo>
                    <a:pt x="2894" y="4889"/>
                    <a:pt x="2878" y="4835"/>
                    <a:pt x="2855" y="4789"/>
                  </a:cubicBezTo>
                  <a:cubicBezTo>
                    <a:pt x="2840" y="4735"/>
                    <a:pt x="2817" y="4689"/>
                    <a:pt x="2802" y="4643"/>
                  </a:cubicBezTo>
                  <a:cubicBezTo>
                    <a:pt x="2771" y="4559"/>
                    <a:pt x="2740" y="4482"/>
                    <a:pt x="2717" y="4428"/>
                  </a:cubicBezTo>
                  <a:cubicBezTo>
                    <a:pt x="2694" y="4382"/>
                    <a:pt x="2679" y="4352"/>
                    <a:pt x="2679" y="4352"/>
                  </a:cubicBezTo>
                  <a:close/>
                  <a:moveTo>
                    <a:pt x="3231" y="6122"/>
                  </a:moveTo>
                  <a:lnTo>
                    <a:pt x="3231" y="6122"/>
                  </a:lnTo>
                  <a:cubicBezTo>
                    <a:pt x="3231" y="6123"/>
                    <a:pt x="3231" y="6124"/>
                    <a:pt x="3231" y="6124"/>
                  </a:cubicBezTo>
                  <a:cubicBezTo>
                    <a:pt x="3231" y="6124"/>
                    <a:pt x="3231" y="6123"/>
                    <a:pt x="3231" y="6123"/>
                  </a:cubicBezTo>
                  <a:lnTo>
                    <a:pt x="3231" y="6123"/>
                  </a:lnTo>
                  <a:cubicBezTo>
                    <a:pt x="3231" y="6123"/>
                    <a:pt x="3231" y="6122"/>
                    <a:pt x="3231" y="6122"/>
                  </a:cubicBezTo>
                  <a:close/>
                  <a:moveTo>
                    <a:pt x="2940" y="3976"/>
                  </a:moveTo>
                  <a:cubicBezTo>
                    <a:pt x="2948" y="3991"/>
                    <a:pt x="2963" y="4014"/>
                    <a:pt x="2970" y="4045"/>
                  </a:cubicBezTo>
                  <a:cubicBezTo>
                    <a:pt x="2978" y="4068"/>
                    <a:pt x="2993" y="4106"/>
                    <a:pt x="3009" y="4152"/>
                  </a:cubicBezTo>
                  <a:cubicBezTo>
                    <a:pt x="3024" y="4190"/>
                    <a:pt x="3039" y="4244"/>
                    <a:pt x="3055" y="4290"/>
                  </a:cubicBezTo>
                  <a:cubicBezTo>
                    <a:pt x="3078" y="4398"/>
                    <a:pt x="3109" y="4528"/>
                    <a:pt x="3132" y="4659"/>
                  </a:cubicBezTo>
                  <a:cubicBezTo>
                    <a:pt x="3147" y="4797"/>
                    <a:pt x="3170" y="4943"/>
                    <a:pt x="3185" y="5088"/>
                  </a:cubicBezTo>
                  <a:cubicBezTo>
                    <a:pt x="3218" y="5533"/>
                    <a:pt x="3255" y="5978"/>
                    <a:pt x="3271" y="6164"/>
                  </a:cubicBezTo>
                  <a:lnTo>
                    <a:pt x="3271" y="6164"/>
                  </a:lnTo>
                  <a:cubicBezTo>
                    <a:pt x="3258" y="5971"/>
                    <a:pt x="3230" y="5528"/>
                    <a:pt x="3201" y="5088"/>
                  </a:cubicBezTo>
                  <a:cubicBezTo>
                    <a:pt x="3185" y="4935"/>
                    <a:pt x="3170" y="4797"/>
                    <a:pt x="3147" y="4659"/>
                  </a:cubicBezTo>
                  <a:cubicBezTo>
                    <a:pt x="3139" y="4590"/>
                    <a:pt x="3124" y="4520"/>
                    <a:pt x="3109" y="4467"/>
                  </a:cubicBezTo>
                  <a:cubicBezTo>
                    <a:pt x="3101" y="4405"/>
                    <a:pt x="3086" y="4344"/>
                    <a:pt x="3070" y="4290"/>
                  </a:cubicBezTo>
                  <a:cubicBezTo>
                    <a:pt x="3055" y="4236"/>
                    <a:pt x="3032" y="4190"/>
                    <a:pt x="3016" y="4144"/>
                  </a:cubicBezTo>
                  <a:cubicBezTo>
                    <a:pt x="3001" y="4106"/>
                    <a:pt x="2986" y="4068"/>
                    <a:pt x="2978" y="4037"/>
                  </a:cubicBezTo>
                  <a:cubicBezTo>
                    <a:pt x="2963" y="4014"/>
                    <a:pt x="2948" y="3991"/>
                    <a:pt x="2940" y="3976"/>
                  </a:cubicBezTo>
                  <a:close/>
                  <a:moveTo>
                    <a:pt x="1934" y="2533"/>
                  </a:moveTo>
                  <a:cubicBezTo>
                    <a:pt x="2986" y="3208"/>
                    <a:pt x="3285" y="4252"/>
                    <a:pt x="3354" y="5019"/>
                  </a:cubicBezTo>
                  <a:cubicBezTo>
                    <a:pt x="3385" y="5449"/>
                    <a:pt x="3362" y="5894"/>
                    <a:pt x="3285" y="6324"/>
                  </a:cubicBezTo>
                  <a:cubicBezTo>
                    <a:pt x="3285" y="6301"/>
                    <a:pt x="3285" y="6285"/>
                    <a:pt x="3277" y="6262"/>
                  </a:cubicBezTo>
                  <a:cubicBezTo>
                    <a:pt x="3277" y="6262"/>
                    <a:pt x="3276" y="6242"/>
                    <a:pt x="3274" y="6204"/>
                  </a:cubicBezTo>
                  <a:lnTo>
                    <a:pt x="3274" y="6204"/>
                  </a:lnTo>
                  <a:cubicBezTo>
                    <a:pt x="3275" y="6217"/>
                    <a:pt x="3276" y="6228"/>
                    <a:pt x="3277" y="6239"/>
                  </a:cubicBezTo>
                  <a:cubicBezTo>
                    <a:pt x="3276" y="6225"/>
                    <a:pt x="3274" y="6199"/>
                    <a:pt x="3271" y="6164"/>
                  </a:cubicBezTo>
                  <a:lnTo>
                    <a:pt x="3271" y="6164"/>
                  </a:lnTo>
                  <a:cubicBezTo>
                    <a:pt x="3272" y="6179"/>
                    <a:pt x="3273" y="6192"/>
                    <a:pt x="3274" y="6204"/>
                  </a:cubicBezTo>
                  <a:lnTo>
                    <a:pt x="3274" y="6204"/>
                  </a:lnTo>
                  <a:cubicBezTo>
                    <a:pt x="3264" y="6122"/>
                    <a:pt x="3244" y="6013"/>
                    <a:pt x="3224" y="5886"/>
                  </a:cubicBezTo>
                  <a:cubicBezTo>
                    <a:pt x="3178" y="5587"/>
                    <a:pt x="3101" y="5188"/>
                    <a:pt x="3009" y="4797"/>
                  </a:cubicBezTo>
                  <a:cubicBezTo>
                    <a:pt x="2963" y="4597"/>
                    <a:pt x="2909" y="4405"/>
                    <a:pt x="2840" y="4221"/>
                  </a:cubicBezTo>
                  <a:cubicBezTo>
                    <a:pt x="2809" y="4129"/>
                    <a:pt x="2763" y="4052"/>
                    <a:pt x="2717" y="3968"/>
                  </a:cubicBezTo>
                  <a:cubicBezTo>
                    <a:pt x="2671" y="3891"/>
                    <a:pt x="2625" y="3822"/>
                    <a:pt x="2587" y="3761"/>
                  </a:cubicBezTo>
                  <a:cubicBezTo>
                    <a:pt x="2541" y="3699"/>
                    <a:pt x="2495" y="3646"/>
                    <a:pt x="2456" y="3600"/>
                  </a:cubicBezTo>
                  <a:cubicBezTo>
                    <a:pt x="2418" y="3554"/>
                    <a:pt x="2387" y="3507"/>
                    <a:pt x="2356" y="3477"/>
                  </a:cubicBezTo>
                  <a:lnTo>
                    <a:pt x="2264" y="3369"/>
                  </a:lnTo>
                  <a:lnTo>
                    <a:pt x="2264" y="3369"/>
                  </a:lnTo>
                  <a:lnTo>
                    <a:pt x="2341" y="3484"/>
                  </a:lnTo>
                  <a:lnTo>
                    <a:pt x="2441" y="3615"/>
                  </a:lnTo>
                  <a:cubicBezTo>
                    <a:pt x="2479" y="3661"/>
                    <a:pt x="2518" y="3722"/>
                    <a:pt x="2556" y="3784"/>
                  </a:cubicBezTo>
                  <a:cubicBezTo>
                    <a:pt x="2656" y="3922"/>
                    <a:pt x="2733" y="4075"/>
                    <a:pt x="2802" y="4236"/>
                  </a:cubicBezTo>
                  <a:cubicBezTo>
                    <a:pt x="2871" y="4413"/>
                    <a:pt x="2924" y="4605"/>
                    <a:pt x="2970" y="4797"/>
                  </a:cubicBezTo>
                  <a:cubicBezTo>
                    <a:pt x="3070" y="5188"/>
                    <a:pt x="3155" y="5579"/>
                    <a:pt x="3208" y="5879"/>
                  </a:cubicBezTo>
                  <a:cubicBezTo>
                    <a:pt x="3239" y="6032"/>
                    <a:pt x="3262" y="6155"/>
                    <a:pt x="3270" y="6239"/>
                  </a:cubicBezTo>
                  <a:lnTo>
                    <a:pt x="3262" y="6193"/>
                  </a:lnTo>
                  <a:cubicBezTo>
                    <a:pt x="3247" y="6147"/>
                    <a:pt x="3231" y="6094"/>
                    <a:pt x="3208" y="6032"/>
                  </a:cubicBezTo>
                  <a:lnTo>
                    <a:pt x="3208" y="6032"/>
                  </a:lnTo>
                  <a:cubicBezTo>
                    <a:pt x="3214" y="6063"/>
                    <a:pt x="3221" y="6089"/>
                    <a:pt x="3227" y="6110"/>
                  </a:cubicBezTo>
                  <a:lnTo>
                    <a:pt x="3227" y="6110"/>
                  </a:lnTo>
                  <a:cubicBezTo>
                    <a:pt x="3227" y="6112"/>
                    <a:pt x="3228" y="6114"/>
                    <a:pt x="3228" y="6117"/>
                  </a:cubicBezTo>
                  <a:lnTo>
                    <a:pt x="3228" y="6117"/>
                  </a:lnTo>
                  <a:cubicBezTo>
                    <a:pt x="3175" y="5981"/>
                    <a:pt x="3115" y="5846"/>
                    <a:pt x="3047" y="5718"/>
                  </a:cubicBezTo>
                  <a:cubicBezTo>
                    <a:pt x="2947" y="5556"/>
                    <a:pt x="2832" y="5411"/>
                    <a:pt x="2709" y="5273"/>
                  </a:cubicBezTo>
                  <a:cubicBezTo>
                    <a:pt x="2648" y="5203"/>
                    <a:pt x="2587" y="5134"/>
                    <a:pt x="2533" y="5058"/>
                  </a:cubicBezTo>
                  <a:cubicBezTo>
                    <a:pt x="2226" y="4651"/>
                    <a:pt x="1888" y="4106"/>
                    <a:pt x="1980" y="3477"/>
                  </a:cubicBezTo>
                  <a:cubicBezTo>
                    <a:pt x="2026" y="3162"/>
                    <a:pt x="2011" y="2840"/>
                    <a:pt x="1934" y="2533"/>
                  </a:cubicBezTo>
                  <a:close/>
                  <a:moveTo>
                    <a:pt x="3234" y="6137"/>
                  </a:moveTo>
                  <a:lnTo>
                    <a:pt x="3234" y="6137"/>
                  </a:lnTo>
                  <a:cubicBezTo>
                    <a:pt x="3241" y="6161"/>
                    <a:pt x="3249" y="6181"/>
                    <a:pt x="3254" y="6201"/>
                  </a:cubicBezTo>
                  <a:lnTo>
                    <a:pt x="3270" y="6270"/>
                  </a:lnTo>
                  <a:cubicBezTo>
                    <a:pt x="3270" y="6293"/>
                    <a:pt x="3277" y="6316"/>
                    <a:pt x="3285" y="6339"/>
                  </a:cubicBezTo>
                  <a:cubicBezTo>
                    <a:pt x="3285" y="6347"/>
                    <a:pt x="3285" y="6347"/>
                    <a:pt x="3285" y="6355"/>
                  </a:cubicBezTo>
                  <a:cubicBezTo>
                    <a:pt x="3270" y="6293"/>
                    <a:pt x="3254" y="6232"/>
                    <a:pt x="3239" y="6178"/>
                  </a:cubicBezTo>
                  <a:cubicBezTo>
                    <a:pt x="3239" y="6166"/>
                    <a:pt x="3237" y="6152"/>
                    <a:pt x="3234" y="6137"/>
                  </a:cubicBezTo>
                  <a:close/>
                  <a:moveTo>
                    <a:pt x="3047" y="8481"/>
                  </a:moveTo>
                  <a:lnTo>
                    <a:pt x="3019" y="8501"/>
                  </a:lnTo>
                  <a:lnTo>
                    <a:pt x="3019" y="8501"/>
                  </a:lnTo>
                  <a:cubicBezTo>
                    <a:pt x="3028" y="8495"/>
                    <a:pt x="3037" y="8488"/>
                    <a:pt x="3047" y="8481"/>
                  </a:cubicBezTo>
                  <a:close/>
                  <a:moveTo>
                    <a:pt x="2855" y="8503"/>
                  </a:moveTo>
                  <a:cubicBezTo>
                    <a:pt x="2855" y="8503"/>
                    <a:pt x="2855" y="8503"/>
                    <a:pt x="2855" y="8503"/>
                  </a:cubicBezTo>
                  <a:lnTo>
                    <a:pt x="2855" y="8503"/>
                  </a:lnTo>
                  <a:cubicBezTo>
                    <a:pt x="2855" y="8503"/>
                    <a:pt x="2855" y="8503"/>
                    <a:pt x="2855" y="8503"/>
                  </a:cubicBezTo>
                  <a:close/>
                  <a:moveTo>
                    <a:pt x="1758" y="6477"/>
                  </a:moveTo>
                  <a:cubicBezTo>
                    <a:pt x="2065" y="6608"/>
                    <a:pt x="2924" y="6999"/>
                    <a:pt x="2886" y="8503"/>
                  </a:cubicBezTo>
                  <a:cubicBezTo>
                    <a:pt x="2886" y="8503"/>
                    <a:pt x="2886" y="8511"/>
                    <a:pt x="2886" y="8511"/>
                  </a:cubicBezTo>
                  <a:lnTo>
                    <a:pt x="2878" y="8511"/>
                  </a:lnTo>
                  <a:lnTo>
                    <a:pt x="2878" y="8503"/>
                  </a:lnTo>
                  <a:cubicBezTo>
                    <a:pt x="2878" y="8503"/>
                    <a:pt x="2871" y="8427"/>
                    <a:pt x="2855" y="8319"/>
                  </a:cubicBezTo>
                  <a:cubicBezTo>
                    <a:pt x="2832" y="8204"/>
                    <a:pt x="2802" y="8058"/>
                    <a:pt x="2756" y="7912"/>
                  </a:cubicBezTo>
                  <a:cubicBezTo>
                    <a:pt x="2740" y="7836"/>
                    <a:pt x="2717" y="7767"/>
                    <a:pt x="2694" y="7698"/>
                  </a:cubicBezTo>
                  <a:cubicBezTo>
                    <a:pt x="2679" y="7667"/>
                    <a:pt x="2671" y="7628"/>
                    <a:pt x="2663" y="7598"/>
                  </a:cubicBezTo>
                  <a:lnTo>
                    <a:pt x="2625" y="7513"/>
                  </a:lnTo>
                  <a:cubicBezTo>
                    <a:pt x="2602" y="7460"/>
                    <a:pt x="2587" y="7421"/>
                    <a:pt x="2571" y="7391"/>
                  </a:cubicBezTo>
                  <a:lnTo>
                    <a:pt x="2548" y="7345"/>
                  </a:lnTo>
                  <a:lnTo>
                    <a:pt x="2548" y="7345"/>
                  </a:lnTo>
                  <a:cubicBezTo>
                    <a:pt x="2548" y="7345"/>
                    <a:pt x="2571" y="7414"/>
                    <a:pt x="2610" y="7521"/>
                  </a:cubicBezTo>
                  <a:cubicBezTo>
                    <a:pt x="2648" y="7628"/>
                    <a:pt x="2694" y="7774"/>
                    <a:pt x="2740" y="7912"/>
                  </a:cubicBezTo>
                  <a:cubicBezTo>
                    <a:pt x="2786" y="8058"/>
                    <a:pt x="2817" y="8204"/>
                    <a:pt x="2840" y="8319"/>
                  </a:cubicBezTo>
                  <a:cubicBezTo>
                    <a:pt x="2855" y="8434"/>
                    <a:pt x="2871" y="8488"/>
                    <a:pt x="2871" y="8503"/>
                  </a:cubicBezTo>
                  <a:cubicBezTo>
                    <a:pt x="2863" y="8465"/>
                    <a:pt x="2832" y="8381"/>
                    <a:pt x="2794" y="8281"/>
                  </a:cubicBezTo>
                  <a:cubicBezTo>
                    <a:pt x="2748" y="8135"/>
                    <a:pt x="2671" y="7935"/>
                    <a:pt x="2587" y="7744"/>
                  </a:cubicBezTo>
                  <a:cubicBezTo>
                    <a:pt x="2541" y="7651"/>
                    <a:pt x="2502" y="7552"/>
                    <a:pt x="2456" y="7467"/>
                  </a:cubicBezTo>
                  <a:cubicBezTo>
                    <a:pt x="2433" y="7421"/>
                    <a:pt x="2418" y="7383"/>
                    <a:pt x="2395" y="7345"/>
                  </a:cubicBezTo>
                  <a:lnTo>
                    <a:pt x="2333" y="7229"/>
                  </a:lnTo>
                  <a:cubicBezTo>
                    <a:pt x="2310" y="7199"/>
                    <a:pt x="2295" y="7168"/>
                    <a:pt x="2280" y="7137"/>
                  </a:cubicBezTo>
                  <a:cubicBezTo>
                    <a:pt x="2257" y="7107"/>
                    <a:pt x="2249" y="7084"/>
                    <a:pt x="2234" y="7068"/>
                  </a:cubicBezTo>
                  <a:cubicBezTo>
                    <a:pt x="2211" y="7030"/>
                    <a:pt x="2195" y="7007"/>
                    <a:pt x="2195" y="7007"/>
                  </a:cubicBezTo>
                  <a:lnTo>
                    <a:pt x="2195" y="7007"/>
                  </a:lnTo>
                  <a:lnTo>
                    <a:pt x="2218" y="7068"/>
                  </a:lnTo>
                  <a:lnTo>
                    <a:pt x="2303" y="7245"/>
                  </a:lnTo>
                  <a:cubicBezTo>
                    <a:pt x="2341" y="7314"/>
                    <a:pt x="2379" y="7391"/>
                    <a:pt x="2418" y="7483"/>
                  </a:cubicBezTo>
                  <a:cubicBezTo>
                    <a:pt x="2464" y="7567"/>
                    <a:pt x="2510" y="7659"/>
                    <a:pt x="2556" y="7759"/>
                  </a:cubicBezTo>
                  <a:cubicBezTo>
                    <a:pt x="2648" y="7951"/>
                    <a:pt x="2725" y="8143"/>
                    <a:pt x="2786" y="8281"/>
                  </a:cubicBezTo>
                  <a:cubicBezTo>
                    <a:pt x="2832" y="8388"/>
                    <a:pt x="2863" y="8473"/>
                    <a:pt x="2871" y="8503"/>
                  </a:cubicBezTo>
                  <a:lnTo>
                    <a:pt x="2855" y="8503"/>
                  </a:lnTo>
                  <a:lnTo>
                    <a:pt x="2832" y="8496"/>
                  </a:lnTo>
                  <a:lnTo>
                    <a:pt x="2817" y="8473"/>
                  </a:lnTo>
                  <a:lnTo>
                    <a:pt x="2817" y="8473"/>
                  </a:lnTo>
                  <a:cubicBezTo>
                    <a:pt x="2832" y="8488"/>
                    <a:pt x="2847" y="8495"/>
                    <a:pt x="2855" y="8503"/>
                  </a:cubicBezTo>
                  <a:lnTo>
                    <a:pt x="2855" y="8503"/>
                  </a:lnTo>
                  <a:cubicBezTo>
                    <a:pt x="2853" y="8501"/>
                    <a:pt x="2837" y="8486"/>
                    <a:pt x="2809" y="8465"/>
                  </a:cubicBezTo>
                  <a:cubicBezTo>
                    <a:pt x="2794" y="8442"/>
                    <a:pt x="2771" y="8404"/>
                    <a:pt x="2748" y="8358"/>
                  </a:cubicBezTo>
                  <a:cubicBezTo>
                    <a:pt x="2686" y="8250"/>
                    <a:pt x="2625" y="8135"/>
                    <a:pt x="2571" y="8020"/>
                  </a:cubicBezTo>
                  <a:cubicBezTo>
                    <a:pt x="2548" y="7958"/>
                    <a:pt x="2518" y="7897"/>
                    <a:pt x="2495" y="7836"/>
                  </a:cubicBezTo>
                  <a:cubicBezTo>
                    <a:pt x="2472" y="7774"/>
                    <a:pt x="2449" y="7721"/>
                    <a:pt x="2426" y="7675"/>
                  </a:cubicBezTo>
                  <a:cubicBezTo>
                    <a:pt x="2387" y="7575"/>
                    <a:pt x="2357" y="7513"/>
                    <a:pt x="2356" y="7513"/>
                  </a:cubicBezTo>
                  <a:lnTo>
                    <a:pt x="2356" y="7513"/>
                  </a:lnTo>
                  <a:cubicBezTo>
                    <a:pt x="2356" y="7513"/>
                    <a:pt x="2380" y="7582"/>
                    <a:pt x="2410" y="7675"/>
                  </a:cubicBezTo>
                  <a:cubicBezTo>
                    <a:pt x="2433" y="7728"/>
                    <a:pt x="2449" y="7782"/>
                    <a:pt x="2479" y="7843"/>
                  </a:cubicBezTo>
                  <a:cubicBezTo>
                    <a:pt x="2502" y="7905"/>
                    <a:pt x="2533" y="7966"/>
                    <a:pt x="2564" y="8028"/>
                  </a:cubicBezTo>
                  <a:cubicBezTo>
                    <a:pt x="2617" y="8143"/>
                    <a:pt x="2679" y="8258"/>
                    <a:pt x="2740" y="8365"/>
                  </a:cubicBezTo>
                  <a:cubicBezTo>
                    <a:pt x="2763" y="8404"/>
                    <a:pt x="2786" y="8434"/>
                    <a:pt x="2802" y="8457"/>
                  </a:cubicBezTo>
                  <a:cubicBezTo>
                    <a:pt x="2779" y="8434"/>
                    <a:pt x="2740" y="8404"/>
                    <a:pt x="2702" y="8365"/>
                  </a:cubicBezTo>
                  <a:cubicBezTo>
                    <a:pt x="2587" y="8242"/>
                    <a:pt x="2495" y="8112"/>
                    <a:pt x="2418" y="7966"/>
                  </a:cubicBezTo>
                  <a:cubicBezTo>
                    <a:pt x="2379" y="7882"/>
                    <a:pt x="2349" y="7797"/>
                    <a:pt x="2326" y="7721"/>
                  </a:cubicBezTo>
                  <a:cubicBezTo>
                    <a:pt x="2295" y="7644"/>
                    <a:pt x="2272" y="7567"/>
                    <a:pt x="2249" y="7506"/>
                  </a:cubicBezTo>
                  <a:cubicBezTo>
                    <a:pt x="2203" y="7375"/>
                    <a:pt x="2172" y="7291"/>
                    <a:pt x="2172" y="7291"/>
                  </a:cubicBezTo>
                  <a:lnTo>
                    <a:pt x="2172" y="7291"/>
                  </a:lnTo>
                  <a:cubicBezTo>
                    <a:pt x="2172" y="7291"/>
                    <a:pt x="2195" y="7383"/>
                    <a:pt x="2234" y="7506"/>
                  </a:cubicBezTo>
                  <a:cubicBezTo>
                    <a:pt x="2257" y="7575"/>
                    <a:pt x="2280" y="7644"/>
                    <a:pt x="2303" y="7728"/>
                  </a:cubicBezTo>
                  <a:cubicBezTo>
                    <a:pt x="2333" y="7813"/>
                    <a:pt x="2372" y="7889"/>
                    <a:pt x="2410" y="7966"/>
                  </a:cubicBezTo>
                  <a:cubicBezTo>
                    <a:pt x="2479" y="8120"/>
                    <a:pt x="2579" y="8250"/>
                    <a:pt x="2694" y="8365"/>
                  </a:cubicBezTo>
                  <a:cubicBezTo>
                    <a:pt x="2740" y="8411"/>
                    <a:pt x="2786" y="8450"/>
                    <a:pt x="2817" y="8473"/>
                  </a:cubicBezTo>
                  <a:lnTo>
                    <a:pt x="2832" y="8503"/>
                  </a:lnTo>
                  <a:cubicBezTo>
                    <a:pt x="2740" y="8473"/>
                    <a:pt x="2656" y="8427"/>
                    <a:pt x="2579" y="8365"/>
                  </a:cubicBezTo>
                  <a:cubicBezTo>
                    <a:pt x="2395" y="8219"/>
                    <a:pt x="2165" y="7935"/>
                    <a:pt x="2034" y="7368"/>
                  </a:cubicBezTo>
                  <a:cubicBezTo>
                    <a:pt x="1988" y="7122"/>
                    <a:pt x="1888" y="6700"/>
                    <a:pt x="1758" y="6477"/>
                  </a:cubicBezTo>
                  <a:close/>
                  <a:moveTo>
                    <a:pt x="6140" y="6569"/>
                  </a:moveTo>
                  <a:lnTo>
                    <a:pt x="6140" y="6569"/>
                  </a:lnTo>
                  <a:cubicBezTo>
                    <a:pt x="5818" y="7053"/>
                    <a:pt x="5434" y="7498"/>
                    <a:pt x="4989" y="7882"/>
                  </a:cubicBezTo>
                  <a:cubicBezTo>
                    <a:pt x="4556" y="8258"/>
                    <a:pt x="3958" y="8650"/>
                    <a:pt x="3360" y="8650"/>
                  </a:cubicBezTo>
                  <a:cubicBezTo>
                    <a:pt x="3227" y="8650"/>
                    <a:pt x="3094" y="8631"/>
                    <a:pt x="2963" y="8588"/>
                  </a:cubicBezTo>
                  <a:lnTo>
                    <a:pt x="3009" y="8580"/>
                  </a:lnTo>
                  <a:lnTo>
                    <a:pt x="3070" y="8572"/>
                  </a:lnTo>
                  <a:cubicBezTo>
                    <a:pt x="3116" y="8572"/>
                    <a:pt x="3162" y="8580"/>
                    <a:pt x="3216" y="8580"/>
                  </a:cubicBezTo>
                  <a:lnTo>
                    <a:pt x="3308" y="8580"/>
                  </a:lnTo>
                  <a:cubicBezTo>
                    <a:pt x="3346" y="8580"/>
                    <a:pt x="3377" y="8580"/>
                    <a:pt x="3415" y="8572"/>
                  </a:cubicBezTo>
                  <a:cubicBezTo>
                    <a:pt x="3492" y="8565"/>
                    <a:pt x="3569" y="8549"/>
                    <a:pt x="3646" y="8534"/>
                  </a:cubicBezTo>
                  <a:cubicBezTo>
                    <a:pt x="3692" y="8526"/>
                    <a:pt x="3730" y="8519"/>
                    <a:pt x="3769" y="8503"/>
                  </a:cubicBezTo>
                  <a:cubicBezTo>
                    <a:pt x="3807" y="8496"/>
                    <a:pt x="3838" y="8480"/>
                    <a:pt x="3876" y="8473"/>
                  </a:cubicBezTo>
                  <a:cubicBezTo>
                    <a:pt x="3907" y="8457"/>
                    <a:pt x="3945" y="8442"/>
                    <a:pt x="3968" y="8427"/>
                  </a:cubicBezTo>
                  <a:cubicBezTo>
                    <a:pt x="3999" y="8411"/>
                    <a:pt x="4029" y="8404"/>
                    <a:pt x="4060" y="8388"/>
                  </a:cubicBezTo>
                  <a:cubicBezTo>
                    <a:pt x="4083" y="8373"/>
                    <a:pt x="4106" y="8358"/>
                    <a:pt x="4129" y="8350"/>
                  </a:cubicBezTo>
                  <a:lnTo>
                    <a:pt x="4183" y="8319"/>
                  </a:lnTo>
                  <a:lnTo>
                    <a:pt x="4229" y="8288"/>
                  </a:lnTo>
                  <a:lnTo>
                    <a:pt x="4229" y="8288"/>
                  </a:lnTo>
                  <a:lnTo>
                    <a:pt x="4183" y="8311"/>
                  </a:lnTo>
                  <a:cubicBezTo>
                    <a:pt x="4152" y="8327"/>
                    <a:pt x="4106" y="8350"/>
                    <a:pt x="4052" y="8373"/>
                  </a:cubicBezTo>
                  <a:cubicBezTo>
                    <a:pt x="3999" y="8396"/>
                    <a:pt x="3930" y="8427"/>
                    <a:pt x="3861" y="8450"/>
                  </a:cubicBezTo>
                  <a:cubicBezTo>
                    <a:pt x="3784" y="8480"/>
                    <a:pt x="3715" y="8496"/>
                    <a:pt x="3638" y="8519"/>
                  </a:cubicBezTo>
                  <a:cubicBezTo>
                    <a:pt x="3561" y="8534"/>
                    <a:pt x="3485" y="8549"/>
                    <a:pt x="3408" y="8557"/>
                  </a:cubicBezTo>
                  <a:cubicBezTo>
                    <a:pt x="3369" y="8557"/>
                    <a:pt x="3339" y="8565"/>
                    <a:pt x="3300" y="8572"/>
                  </a:cubicBezTo>
                  <a:lnTo>
                    <a:pt x="3078" y="8572"/>
                  </a:lnTo>
                  <a:cubicBezTo>
                    <a:pt x="3116" y="8565"/>
                    <a:pt x="3162" y="8557"/>
                    <a:pt x="3208" y="8542"/>
                  </a:cubicBezTo>
                  <a:cubicBezTo>
                    <a:pt x="3254" y="8534"/>
                    <a:pt x="3293" y="8526"/>
                    <a:pt x="3346" y="8511"/>
                  </a:cubicBezTo>
                  <a:cubicBezTo>
                    <a:pt x="3392" y="8503"/>
                    <a:pt x="3439" y="8488"/>
                    <a:pt x="3492" y="8473"/>
                  </a:cubicBezTo>
                  <a:cubicBezTo>
                    <a:pt x="3600" y="8442"/>
                    <a:pt x="3707" y="8404"/>
                    <a:pt x="3815" y="8365"/>
                  </a:cubicBezTo>
                  <a:cubicBezTo>
                    <a:pt x="3868" y="8342"/>
                    <a:pt x="3922" y="8319"/>
                    <a:pt x="3976" y="8296"/>
                  </a:cubicBezTo>
                  <a:cubicBezTo>
                    <a:pt x="4022" y="8273"/>
                    <a:pt x="4075" y="8250"/>
                    <a:pt x="4122" y="8227"/>
                  </a:cubicBezTo>
                  <a:cubicBezTo>
                    <a:pt x="4175" y="8204"/>
                    <a:pt x="4221" y="8181"/>
                    <a:pt x="4260" y="8150"/>
                  </a:cubicBezTo>
                  <a:cubicBezTo>
                    <a:pt x="4306" y="8127"/>
                    <a:pt x="4344" y="8104"/>
                    <a:pt x="4382" y="8081"/>
                  </a:cubicBezTo>
                  <a:cubicBezTo>
                    <a:pt x="4421" y="8058"/>
                    <a:pt x="4452" y="8035"/>
                    <a:pt x="4475" y="8020"/>
                  </a:cubicBezTo>
                  <a:cubicBezTo>
                    <a:pt x="4505" y="7997"/>
                    <a:pt x="4536" y="7981"/>
                    <a:pt x="4551" y="7966"/>
                  </a:cubicBezTo>
                  <a:lnTo>
                    <a:pt x="4613" y="7920"/>
                  </a:lnTo>
                  <a:lnTo>
                    <a:pt x="4551" y="7958"/>
                  </a:lnTo>
                  <a:cubicBezTo>
                    <a:pt x="4505" y="7989"/>
                    <a:pt x="4444" y="8028"/>
                    <a:pt x="4367" y="8066"/>
                  </a:cubicBezTo>
                  <a:cubicBezTo>
                    <a:pt x="4298" y="8112"/>
                    <a:pt x="4206" y="8158"/>
                    <a:pt x="4114" y="8204"/>
                  </a:cubicBezTo>
                  <a:cubicBezTo>
                    <a:pt x="4014" y="8258"/>
                    <a:pt x="3914" y="8304"/>
                    <a:pt x="3807" y="8350"/>
                  </a:cubicBezTo>
                  <a:cubicBezTo>
                    <a:pt x="3699" y="8388"/>
                    <a:pt x="3592" y="8427"/>
                    <a:pt x="3485" y="8457"/>
                  </a:cubicBezTo>
                  <a:cubicBezTo>
                    <a:pt x="3439" y="8473"/>
                    <a:pt x="3385" y="8496"/>
                    <a:pt x="3339" y="8503"/>
                  </a:cubicBezTo>
                  <a:cubicBezTo>
                    <a:pt x="3293" y="8519"/>
                    <a:pt x="3239" y="8526"/>
                    <a:pt x="3201" y="8542"/>
                  </a:cubicBezTo>
                  <a:cubicBezTo>
                    <a:pt x="3147" y="8549"/>
                    <a:pt x="3093" y="8565"/>
                    <a:pt x="3055" y="8572"/>
                  </a:cubicBezTo>
                  <a:lnTo>
                    <a:pt x="3039" y="8572"/>
                  </a:lnTo>
                  <a:lnTo>
                    <a:pt x="3001" y="8580"/>
                  </a:lnTo>
                  <a:lnTo>
                    <a:pt x="2947" y="8588"/>
                  </a:lnTo>
                  <a:lnTo>
                    <a:pt x="2947" y="8580"/>
                  </a:lnTo>
                  <a:cubicBezTo>
                    <a:pt x="2963" y="8572"/>
                    <a:pt x="2993" y="8557"/>
                    <a:pt x="3024" y="8549"/>
                  </a:cubicBezTo>
                  <a:cubicBezTo>
                    <a:pt x="3086" y="8519"/>
                    <a:pt x="3185" y="8480"/>
                    <a:pt x="3308" y="8442"/>
                  </a:cubicBezTo>
                  <a:cubicBezTo>
                    <a:pt x="3423" y="8404"/>
                    <a:pt x="3561" y="8358"/>
                    <a:pt x="3707" y="8296"/>
                  </a:cubicBezTo>
                  <a:cubicBezTo>
                    <a:pt x="3784" y="8265"/>
                    <a:pt x="3853" y="8235"/>
                    <a:pt x="3930" y="8196"/>
                  </a:cubicBezTo>
                  <a:cubicBezTo>
                    <a:pt x="4006" y="8166"/>
                    <a:pt x="4083" y="8127"/>
                    <a:pt x="4160" y="8089"/>
                  </a:cubicBezTo>
                  <a:cubicBezTo>
                    <a:pt x="4229" y="8051"/>
                    <a:pt x="4306" y="8005"/>
                    <a:pt x="4375" y="7966"/>
                  </a:cubicBezTo>
                  <a:cubicBezTo>
                    <a:pt x="4444" y="7920"/>
                    <a:pt x="4513" y="7874"/>
                    <a:pt x="4574" y="7828"/>
                  </a:cubicBezTo>
                  <a:cubicBezTo>
                    <a:pt x="4643" y="7782"/>
                    <a:pt x="4705" y="7736"/>
                    <a:pt x="4758" y="7690"/>
                  </a:cubicBezTo>
                  <a:cubicBezTo>
                    <a:pt x="4812" y="7644"/>
                    <a:pt x="4866" y="7605"/>
                    <a:pt x="4912" y="7559"/>
                  </a:cubicBezTo>
                  <a:cubicBezTo>
                    <a:pt x="4958" y="7521"/>
                    <a:pt x="5004" y="7475"/>
                    <a:pt x="5035" y="7444"/>
                  </a:cubicBezTo>
                  <a:cubicBezTo>
                    <a:pt x="5073" y="7406"/>
                    <a:pt x="5104" y="7375"/>
                    <a:pt x="5135" y="7345"/>
                  </a:cubicBezTo>
                  <a:lnTo>
                    <a:pt x="5211" y="7260"/>
                  </a:lnTo>
                  <a:lnTo>
                    <a:pt x="5127" y="7337"/>
                  </a:lnTo>
                  <a:lnTo>
                    <a:pt x="5027" y="7429"/>
                  </a:lnTo>
                  <a:cubicBezTo>
                    <a:pt x="4989" y="7460"/>
                    <a:pt x="4943" y="7498"/>
                    <a:pt x="4897" y="7536"/>
                  </a:cubicBezTo>
                  <a:cubicBezTo>
                    <a:pt x="4851" y="7575"/>
                    <a:pt x="4797" y="7621"/>
                    <a:pt x="4743" y="7659"/>
                  </a:cubicBezTo>
                  <a:cubicBezTo>
                    <a:pt x="4682" y="7705"/>
                    <a:pt x="4620" y="7751"/>
                    <a:pt x="4559" y="7797"/>
                  </a:cubicBezTo>
                  <a:cubicBezTo>
                    <a:pt x="4498" y="7836"/>
                    <a:pt x="4428" y="7889"/>
                    <a:pt x="4359" y="7928"/>
                  </a:cubicBezTo>
                  <a:cubicBezTo>
                    <a:pt x="4290" y="7966"/>
                    <a:pt x="4221" y="8020"/>
                    <a:pt x="4145" y="8058"/>
                  </a:cubicBezTo>
                  <a:cubicBezTo>
                    <a:pt x="4075" y="8097"/>
                    <a:pt x="3999" y="8135"/>
                    <a:pt x="3930" y="8173"/>
                  </a:cubicBezTo>
                  <a:cubicBezTo>
                    <a:pt x="3853" y="8212"/>
                    <a:pt x="3776" y="8242"/>
                    <a:pt x="3707" y="8273"/>
                  </a:cubicBezTo>
                  <a:cubicBezTo>
                    <a:pt x="3561" y="8334"/>
                    <a:pt x="3423" y="8381"/>
                    <a:pt x="3308" y="8427"/>
                  </a:cubicBezTo>
                  <a:cubicBezTo>
                    <a:pt x="3193" y="8473"/>
                    <a:pt x="3093" y="8511"/>
                    <a:pt x="3024" y="8542"/>
                  </a:cubicBezTo>
                  <a:lnTo>
                    <a:pt x="3001" y="8549"/>
                  </a:lnTo>
                  <a:cubicBezTo>
                    <a:pt x="3001" y="8549"/>
                    <a:pt x="3039" y="8511"/>
                    <a:pt x="3109" y="8450"/>
                  </a:cubicBezTo>
                  <a:lnTo>
                    <a:pt x="3155" y="8419"/>
                  </a:lnTo>
                  <a:cubicBezTo>
                    <a:pt x="3293" y="8334"/>
                    <a:pt x="3492" y="8235"/>
                    <a:pt x="3676" y="8127"/>
                  </a:cubicBezTo>
                  <a:cubicBezTo>
                    <a:pt x="3722" y="8104"/>
                    <a:pt x="3776" y="8074"/>
                    <a:pt x="3822" y="8051"/>
                  </a:cubicBezTo>
                  <a:cubicBezTo>
                    <a:pt x="3868" y="8020"/>
                    <a:pt x="3907" y="7989"/>
                    <a:pt x="3953" y="7966"/>
                  </a:cubicBezTo>
                  <a:cubicBezTo>
                    <a:pt x="3999" y="7935"/>
                    <a:pt x="4037" y="7905"/>
                    <a:pt x="4075" y="7882"/>
                  </a:cubicBezTo>
                  <a:cubicBezTo>
                    <a:pt x="4106" y="7851"/>
                    <a:pt x="4145" y="7820"/>
                    <a:pt x="4175" y="7797"/>
                  </a:cubicBezTo>
                  <a:cubicBezTo>
                    <a:pt x="4206" y="7774"/>
                    <a:pt x="4229" y="7744"/>
                    <a:pt x="4260" y="7721"/>
                  </a:cubicBezTo>
                  <a:cubicBezTo>
                    <a:pt x="4275" y="7698"/>
                    <a:pt x="4298" y="7682"/>
                    <a:pt x="4313" y="7659"/>
                  </a:cubicBezTo>
                  <a:lnTo>
                    <a:pt x="4367" y="7598"/>
                  </a:lnTo>
                  <a:lnTo>
                    <a:pt x="4313" y="7651"/>
                  </a:lnTo>
                  <a:cubicBezTo>
                    <a:pt x="4290" y="7675"/>
                    <a:pt x="4275" y="7690"/>
                    <a:pt x="4252" y="7713"/>
                  </a:cubicBezTo>
                  <a:lnTo>
                    <a:pt x="4214" y="7744"/>
                  </a:lnTo>
                  <a:lnTo>
                    <a:pt x="4168" y="7782"/>
                  </a:lnTo>
                  <a:cubicBezTo>
                    <a:pt x="4137" y="7813"/>
                    <a:pt x="4098" y="7836"/>
                    <a:pt x="4060" y="7866"/>
                  </a:cubicBezTo>
                  <a:lnTo>
                    <a:pt x="3945" y="7943"/>
                  </a:lnTo>
                  <a:cubicBezTo>
                    <a:pt x="3861" y="8005"/>
                    <a:pt x="3769" y="8058"/>
                    <a:pt x="3669" y="8112"/>
                  </a:cubicBezTo>
                  <a:cubicBezTo>
                    <a:pt x="3477" y="8219"/>
                    <a:pt x="3285" y="8327"/>
                    <a:pt x="3155" y="8411"/>
                  </a:cubicBezTo>
                  <a:lnTo>
                    <a:pt x="3132" y="8427"/>
                  </a:lnTo>
                  <a:lnTo>
                    <a:pt x="3285" y="8273"/>
                  </a:lnTo>
                  <a:cubicBezTo>
                    <a:pt x="3492" y="8066"/>
                    <a:pt x="3707" y="7874"/>
                    <a:pt x="3937" y="7690"/>
                  </a:cubicBezTo>
                  <a:cubicBezTo>
                    <a:pt x="4060" y="7590"/>
                    <a:pt x="4183" y="7498"/>
                    <a:pt x="4321" y="7421"/>
                  </a:cubicBezTo>
                  <a:cubicBezTo>
                    <a:pt x="4444" y="7337"/>
                    <a:pt x="4567" y="7268"/>
                    <a:pt x="4666" y="7214"/>
                  </a:cubicBezTo>
                  <a:lnTo>
                    <a:pt x="4820" y="7137"/>
                  </a:lnTo>
                  <a:lnTo>
                    <a:pt x="4935" y="7091"/>
                  </a:lnTo>
                  <a:cubicBezTo>
                    <a:pt x="4966" y="7076"/>
                    <a:pt x="4989" y="7068"/>
                    <a:pt x="5004" y="7061"/>
                  </a:cubicBezTo>
                  <a:lnTo>
                    <a:pt x="5035" y="7045"/>
                  </a:lnTo>
                  <a:lnTo>
                    <a:pt x="5035" y="7045"/>
                  </a:lnTo>
                  <a:cubicBezTo>
                    <a:pt x="5035" y="7045"/>
                    <a:pt x="4996" y="7061"/>
                    <a:pt x="4927" y="7076"/>
                  </a:cubicBezTo>
                  <a:cubicBezTo>
                    <a:pt x="4897" y="7091"/>
                    <a:pt x="4851" y="7099"/>
                    <a:pt x="4805" y="7122"/>
                  </a:cubicBezTo>
                  <a:cubicBezTo>
                    <a:pt x="4758" y="7137"/>
                    <a:pt x="4712" y="7160"/>
                    <a:pt x="4659" y="7183"/>
                  </a:cubicBezTo>
                  <a:cubicBezTo>
                    <a:pt x="4597" y="7206"/>
                    <a:pt x="4544" y="7237"/>
                    <a:pt x="4482" y="7268"/>
                  </a:cubicBezTo>
                  <a:cubicBezTo>
                    <a:pt x="4421" y="7306"/>
                    <a:pt x="4359" y="7345"/>
                    <a:pt x="4290" y="7383"/>
                  </a:cubicBezTo>
                  <a:cubicBezTo>
                    <a:pt x="4160" y="7467"/>
                    <a:pt x="4029" y="7559"/>
                    <a:pt x="3907" y="7667"/>
                  </a:cubicBezTo>
                  <a:cubicBezTo>
                    <a:pt x="3684" y="7851"/>
                    <a:pt x="3469" y="8051"/>
                    <a:pt x="3270" y="8265"/>
                  </a:cubicBezTo>
                  <a:lnTo>
                    <a:pt x="3093" y="8450"/>
                  </a:lnTo>
                  <a:cubicBezTo>
                    <a:pt x="3075" y="8460"/>
                    <a:pt x="3061" y="8471"/>
                    <a:pt x="3047" y="8481"/>
                  </a:cubicBezTo>
                  <a:lnTo>
                    <a:pt x="3047" y="8481"/>
                  </a:lnTo>
                  <a:lnTo>
                    <a:pt x="3070" y="8465"/>
                  </a:lnTo>
                  <a:lnTo>
                    <a:pt x="3070" y="8465"/>
                  </a:lnTo>
                  <a:lnTo>
                    <a:pt x="2993" y="8549"/>
                  </a:lnTo>
                  <a:lnTo>
                    <a:pt x="2955" y="8565"/>
                  </a:lnTo>
                  <a:lnTo>
                    <a:pt x="2955" y="8565"/>
                  </a:lnTo>
                  <a:lnTo>
                    <a:pt x="2993" y="8519"/>
                  </a:lnTo>
                  <a:lnTo>
                    <a:pt x="3019" y="8501"/>
                  </a:lnTo>
                  <a:lnTo>
                    <a:pt x="3019" y="8501"/>
                  </a:lnTo>
                  <a:cubicBezTo>
                    <a:pt x="3013" y="8505"/>
                    <a:pt x="3007" y="8508"/>
                    <a:pt x="3001" y="8511"/>
                  </a:cubicBezTo>
                  <a:cubicBezTo>
                    <a:pt x="3415" y="7897"/>
                    <a:pt x="3976" y="7391"/>
                    <a:pt x="4636" y="7053"/>
                  </a:cubicBezTo>
                  <a:cubicBezTo>
                    <a:pt x="4958" y="6938"/>
                    <a:pt x="5303" y="6830"/>
                    <a:pt x="5595" y="6746"/>
                  </a:cubicBezTo>
                  <a:cubicBezTo>
                    <a:pt x="5841" y="6669"/>
                    <a:pt x="6032" y="6608"/>
                    <a:pt x="6140" y="6569"/>
                  </a:cubicBezTo>
                  <a:close/>
                  <a:moveTo>
                    <a:pt x="3592" y="9585"/>
                  </a:moveTo>
                  <a:lnTo>
                    <a:pt x="3538" y="9624"/>
                  </a:lnTo>
                  <a:cubicBezTo>
                    <a:pt x="3515" y="9639"/>
                    <a:pt x="3500" y="9654"/>
                    <a:pt x="3477" y="9670"/>
                  </a:cubicBezTo>
                  <a:cubicBezTo>
                    <a:pt x="3446" y="9685"/>
                    <a:pt x="3423" y="9708"/>
                    <a:pt x="3392" y="9731"/>
                  </a:cubicBezTo>
                  <a:cubicBezTo>
                    <a:pt x="3362" y="9754"/>
                    <a:pt x="3331" y="9785"/>
                    <a:pt x="3300" y="9808"/>
                  </a:cubicBezTo>
                  <a:cubicBezTo>
                    <a:pt x="3262" y="9839"/>
                    <a:pt x="3231" y="9869"/>
                    <a:pt x="3201" y="9908"/>
                  </a:cubicBezTo>
                  <a:cubicBezTo>
                    <a:pt x="3170" y="9946"/>
                    <a:pt x="3132" y="9977"/>
                    <a:pt x="3109" y="10007"/>
                  </a:cubicBezTo>
                  <a:cubicBezTo>
                    <a:pt x="3078" y="10046"/>
                    <a:pt x="3039" y="10084"/>
                    <a:pt x="3009" y="10123"/>
                  </a:cubicBezTo>
                  <a:cubicBezTo>
                    <a:pt x="2902" y="10242"/>
                    <a:pt x="2800" y="10367"/>
                    <a:pt x="2720" y="10476"/>
                  </a:cubicBezTo>
                  <a:lnTo>
                    <a:pt x="2720" y="10476"/>
                  </a:lnTo>
                  <a:cubicBezTo>
                    <a:pt x="2804" y="10371"/>
                    <a:pt x="2908" y="10244"/>
                    <a:pt x="3016" y="10123"/>
                  </a:cubicBezTo>
                  <a:cubicBezTo>
                    <a:pt x="3086" y="10053"/>
                    <a:pt x="3155" y="9984"/>
                    <a:pt x="3216" y="9915"/>
                  </a:cubicBezTo>
                  <a:cubicBezTo>
                    <a:pt x="3285" y="9854"/>
                    <a:pt x="3346" y="9793"/>
                    <a:pt x="3408" y="9747"/>
                  </a:cubicBezTo>
                  <a:cubicBezTo>
                    <a:pt x="3462" y="9693"/>
                    <a:pt x="3508" y="9654"/>
                    <a:pt x="3538" y="9631"/>
                  </a:cubicBezTo>
                  <a:lnTo>
                    <a:pt x="3592" y="9585"/>
                  </a:lnTo>
                  <a:close/>
                  <a:moveTo>
                    <a:pt x="3592" y="9470"/>
                  </a:moveTo>
                  <a:cubicBezTo>
                    <a:pt x="3569" y="9478"/>
                    <a:pt x="3546" y="9501"/>
                    <a:pt x="3515" y="9516"/>
                  </a:cubicBezTo>
                  <a:cubicBezTo>
                    <a:pt x="3485" y="9539"/>
                    <a:pt x="3454" y="9562"/>
                    <a:pt x="3423" y="9593"/>
                  </a:cubicBezTo>
                  <a:cubicBezTo>
                    <a:pt x="3385" y="9616"/>
                    <a:pt x="3346" y="9647"/>
                    <a:pt x="3316" y="9677"/>
                  </a:cubicBezTo>
                  <a:cubicBezTo>
                    <a:pt x="3277" y="9708"/>
                    <a:pt x="3239" y="9747"/>
                    <a:pt x="3193" y="9785"/>
                  </a:cubicBezTo>
                  <a:cubicBezTo>
                    <a:pt x="3155" y="9816"/>
                    <a:pt x="3116" y="9862"/>
                    <a:pt x="3078" y="9900"/>
                  </a:cubicBezTo>
                  <a:cubicBezTo>
                    <a:pt x="3039" y="9946"/>
                    <a:pt x="3001" y="9984"/>
                    <a:pt x="2963" y="10030"/>
                  </a:cubicBezTo>
                  <a:cubicBezTo>
                    <a:pt x="2924" y="10069"/>
                    <a:pt x="2894" y="10115"/>
                    <a:pt x="2855" y="10161"/>
                  </a:cubicBezTo>
                  <a:cubicBezTo>
                    <a:pt x="2825" y="10207"/>
                    <a:pt x="2786" y="10253"/>
                    <a:pt x="2763" y="10299"/>
                  </a:cubicBezTo>
                  <a:cubicBezTo>
                    <a:pt x="2733" y="10337"/>
                    <a:pt x="2702" y="10383"/>
                    <a:pt x="2671" y="10430"/>
                  </a:cubicBezTo>
                  <a:cubicBezTo>
                    <a:pt x="2648" y="10468"/>
                    <a:pt x="2625" y="10506"/>
                    <a:pt x="2602" y="10545"/>
                  </a:cubicBezTo>
                  <a:cubicBezTo>
                    <a:pt x="2579" y="10583"/>
                    <a:pt x="2564" y="10621"/>
                    <a:pt x="2548" y="10652"/>
                  </a:cubicBezTo>
                  <a:cubicBezTo>
                    <a:pt x="2546" y="10657"/>
                    <a:pt x="2544" y="10661"/>
                    <a:pt x="2542" y="10665"/>
                  </a:cubicBezTo>
                  <a:lnTo>
                    <a:pt x="2542" y="10665"/>
                  </a:lnTo>
                  <a:cubicBezTo>
                    <a:pt x="2546" y="10658"/>
                    <a:pt x="2551" y="10651"/>
                    <a:pt x="2556" y="10644"/>
                  </a:cubicBezTo>
                  <a:cubicBezTo>
                    <a:pt x="2571" y="10621"/>
                    <a:pt x="2587" y="10583"/>
                    <a:pt x="2610" y="10545"/>
                  </a:cubicBezTo>
                  <a:cubicBezTo>
                    <a:pt x="2633" y="10506"/>
                    <a:pt x="2656" y="10468"/>
                    <a:pt x="2686" y="10430"/>
                  </a:cubicBezTo>
                  <a:cubicBezTo>
                    <a:pt x="2709" y="10383"/>
                    <a:pt x="2740" y="10345"/>
                    <a:pt x="2771" y="10299"/>
                  </a:cubicBezTo>
                  <a:cubicBezTo>
                    <a:pt x="2802" y="10253"/>
                    <a:pt x="2832" y="10215"/>
                    <a:pt x="2871" y="10169"/>
                  </a:cubicBezTo>
                  <a:cubicBezTo>
                    <a:pt x="2901" y="10123"/>
                    <a:pt x="2940" y="10077"/>
                    <a:pt x="2978" y="10038"/>
                  </a:cubicBezTo>
                  <a:cubicBezTo>
                    <a:pt x="3016" y="9992"/>
                    <a:pt x="3055" y="9954"/>
                    <a:pt x="3093" y="9908"/>
                  </a:cubicBezTo>
                  <a:lnTo>
                    <a:pt x="3208" y="9793"/>
                  </a:lnTo>
                  <a:cubicBezTo>
                    <a:pt x="3293" y="9724"/>
                    <a:pt x="3362" y="9654"/>
                    <a:pt x="3431" y="9601"/>
                  </a:cubicBezTo>
                  <a:cubicBezTo>
                    <a:pt x="3500" y="9555"/>
                    <a:pt x="3554" y="9509"/>
                    <a:pt x="3592" y="9470"/>
                  </a:cubicBezTo>
                  <a:close/>
                  <a:moveTo>
                    <a:pt x="3730" y="9555"/>
                  </a:moveTo>
                  <a:lnTo>
                    <a:pt x="3730" y="9555"/>
                  </a:lnTo>
                  <a:cubicBezTo>
                    <a:pt x="3707" y="9578"/>
                    <a:pt x="3676" y="9608"/>
                    <a:pt x="3646" y="9647"/>
                  </a:cubicBezTo>
                  <a:cubicBezTo>
                    <a:pt x="3623" y="9685"/>
                    <a:pt x="3584" y="9716"/>
                    <a:pt x="3554" y="9754"/>
                  </a:cubicBezTo>
                  <a:lnTo>
                    <a:pt x="3439" y="9869"/>
                  </a:lnTo>
                  <a:cubicBezTo>
                    <a:pt x="3362" y="9946"/>
                    <a:pt x="3270" y="10023"/>
                    <a:pt x="3185" y="10107"/>
                  </a:cubicBezTo>
                  <a:lnTo>
                    <a:pt x="2924" y="10337"/>
                  </a:lnTo>
                  <a:cubicBezTo>
                    <a:pt x="2840" y="10414"/>
                    <a:pt x="2763" y="10483"/>
                    <a:pt x="2694" y="10545"/>
                  </a:cubicBezTo>
                  <a:cubicBezTo>
                    <a:pt x="2649" y="10582"/>
                    <a:pt x="2619" y="10619"/>
                    <a:pt x="2589" y="10650"/>
                  </a:cubicBezTo>
                  <a:lnTo>
                    <a:pt x="2589" y="10650"/>
                  </a:lnTo>
                  <a:cubicBezTo>
                    <a:pt x="2612" y="10619"/>
                    <a:pt x="2638" y="10584"/>
                    <a:pt x="2671" y="10545"/>
                  </a:cubicBezTo>
                  <a:cubicBezTo>
                    <a:pt x="2686" y="10523"/>
                    <a:pt x="2702" y="10500"/>
                    <a:pt x="2720" y="10476"/>
                  </a:cubicBezTo>
                  <a:lnTo>
                    <a:pt x="2720" y="10476"/>
                  </a:lnTo>
                  <a:cubicBezTo>
                    <a:pt x="2703" y="10497"/>
                    <a:pt x="2687" y="10518"/>
                    <a:pt x="2671" y="10537"/>
                  </a:cubicBezTo>
                  <a:lnTo>
                    <a:pt x="2587" y="10652"/>
                  </a:lnTo>
                  <a:cubicBezTo>
                    <a:pt x="2588" y="10651"/>
                    <a:pt x="2588" y="10650"/>
                    <a:pt x="2589" y="10650"/>
                  </a:cubicBezTo>
                  <a:lnTo>
                    <a:pt x="2589" y="10650"/>
                  </a:lnTo>
                  <a:cubicBezTo>
                    <a:pt x="2583" y="10658"/>
                    <a:pt x="2577" y="10665"/>
                    <a:pt x="2572" y="10673"/>
                  </a:cubicBezTo>
                  <a:lnTo>
                    <a:pt x="2572" y="10673"/>
                  </a:lnTo>
                  <a:cubicBezTo>
                    <a:pt x="2608" y="10642"/>
                    <a:pt x="2655" y="10601"/>
                    <a:pt x="2702" y="10560"/>
                  </a:cubicBezTo>
                  <a:cubicBezTo>
                    <a:pt x="2840" y="10437"/>
                    <a:pt x="3016" y="10284"/>
                    <a:pt x="3193" y="10115"/>
                  </a:cubicBezTo>
                  <a:cubicBezTo>
                    <a:pt x="3277" y="10038"/>
                    <a:pt x="3369" y="9954"/>
                    <a:pt x="3446" y="9877"/>
                  </a:cubicBezTo>
                  <a:lnTo>
                    <a:pt x="3561" y="9754"/>
                  </a:lnTo>
                  <a:cubicBezTo>
                    <a:pt x="3592" y="9716"/>
                    <a:pt x="3630" y="9685"/>
                    <a:pt x="3653" y="9647"/>
                  </a:cubicBezTo>
                  <a:cubicBezTo>
                    <a:pt x="3684" y="9616"/>
                    <a:pt x="3715" y="9585"/>
                    <a:pt x="3730" y="9555"/>
                  </a:cubicBezTo>
                  <a:close/>
                  <a:moveTo>
                    <a:pt x="4206" y="9186"/>
                  </a:moveTo>
                  <a:lnTo>
                    <a:pt x="4145" y="9263"/>
                  </a:lnTo>
                  <a:cubicBezTo>
                    <a:pt x="4122" y="9294"/>
                    <a:pt x="4098" y="9324"/>
                    <a:pt x="4068" y="9363"/>
                  </a:cubicBezTo>
                  <a:lnTo>
                    <a:pt x="3976" y="9478"/>
                  </a:lnTo>
                  <a:cubicBezTo>
                    <a:pt x="3907" y="9562"/>
                    <a:pt x="3822" y="9662"/>
                    <a:pt x="3722" y="9770"/>
                  </a:cubicBezTo>
                  <a:cubicBezTo>
                    <a:pt x="3676" y="9816"/>
                    <a:pt x="3630" y="9869"/>
                    <a:pt x="3577" y="9923"/>
                  </a:cubicBezTo>
                  <a:cubicBezTo>
                    <a:pt x="3531" y="9969"/>
                    <a:pt x="3477" y="10023"/>
                    <a:pt x="3423" y="10077"/>
                  </a:cubicBezTo>
                  <a:cubicBezTo>
                    <a:pt x="3369" y="10130"/>
                    <a:pt x="3308" y="10169"/>
                    <a:pt x="3254" y="10222"/>
                  </a:cubicBezTo>
                  <a:cubicBezTo>
                    <a:pt x="3201" y="10268"/>
                    <a:pt x="3147" y="10314"/>
                    <a:pt x="3086" y="10353"/>
                  </a:cubicBezTo>
                  <a:cubicBezTo>
                    <a:pt x="3032" y="10399"/>
                    <a:pt x="2978" y="10437"/>
                    <a:pt x="2924" y="10476"/>
                  </a:cubicBezTo>
                  <a:cubicBezTo>
                    <a:pt x="2878" y="10514"/>
                    <a:pt x="2825" y="10545"/>
                    <a:pt x="2779" y="10568"/>
                  </a:cubicBezTo>
                  <a:cubicBezTo>
                    <a:pt x="2733" y="10598"/>
                    <a:pt x="2686" y="10629"/>
                    <a:pt x="2648" y="10652"/>
                  </a:cubicBezTo>
                  <a:lnTo>
                    <a:pt x="2602" y="10683"/>
                  </a:lnTo>
                  <a:lnTo>
                    <a:pt x="2602" y="10683"/>
                  </a:lnTo>
                  <a:lnTo>
                    <a:pt x="2656" y="10652"/>
                  </a:lnTo>
                  <a:cubicBezTo>
                    <a:pt x="2694" y="10637"/>
                    <a:pt x="2740" y="10606"/>
                    <a:pt x="2786" y="10575"/>
                  </a:cubicBezTo>
                  <a:cubicBezTo>
                    <a:pt x="2832" y="10545"/>
                    <a:pt x="2878" y="10514"/>
                    <a:pt x="2940" y="10483"/>
                  </a:cubicBezTo>
                  <a:cubicBezTo>
                    <a:pt x="2993" y="10445"/>
                    <a:pt x="3047" y="10407"/>
                    <a:pt x="3101" y="10368"/>
                  </a:cubicBezTo>
                  <a:cubicBezTo>
                    <a:pt x="3155" y="10322"/>
                    <a:pt x="3216" y="10284"/>
                    <a:pt x="3270" y="10238"/>
                  </a:cubicBezTo>
                  <a:cubicBezTo>
                    <a:pt x="3331" y="10192"/>
                    <a:pt x="3385" y="10138"/>
                    <a:pt x="3446" y="10092"/>
                  </a:cubicBezTo>
                  <a:cubicBezTo>
                    <a:pt x="3500" y="10046"/>
                    <a:pt x="3554" y="10000"/>
                    <a:pt x="3607" y="9938"/>
                  </a:cubicBezTo>
                  <a:cubicBezTo>
                    <a:pt x="3661" y="9885"/>
                    <a:pt x="3707" y="9839"/>
                    <a:pt x="3761" y="9785"/>
                  </a:cubicBezTo>
                  <a:cubicBezTo>
                    <a:pt x="3807" y="9739"/>
                    <a:pt x="3853" y="9685"/>
                    <a:pt x="3891" y="9639"/>
                  </a:cubicBezTo>
                  <a:cubicBezTo>
                    <a:pt x="3922" y="9585"/>
                    <a:pt x="3968" y="9539"/>
                    <a:pt x="3999" y="9493"/>
                  </a:cubicBezTo>
                  <a:cubicBezTo>
                    <a:pt x="4029" y="9447"/>
                    <a:pt x="4060" y="9409"/>
                    <a:pt x="4091" y="9370"/>
                  </a:cubicBezTo>
                  <a:cubicBezTo>
                    <a:pt x="4114" y="9332"/>
                    <a:pt x="4137" y="9301"/>
                    <a:pt x="4152" y="9271"/>
                  </a:cubicBezTo>
                  <a:lnTo>
                    <a:pt x="4206" y="9186"/>
                  </a:lnTo>
                  <a:close/>
                  <a:moveTo>
                    <a:pt x="2542" y="10665"/>
                  </a:moveTo>
                  <a:lnTo>
                    <a:pt x="2542" y="10665"/>
                  </a:lnTo>
                  <a:cubicBezTo>
                    <a:pt x="2535" y="10675"/>
                    <a:pt x="2530" y="10685"/>
                    <a:pt x="2525" y="10694"/>
                  </a:cubicBezTo>
                  <a:lnTo>
                    <a:pt x="2525" y="10694"/>
                  </a:lnTo>
                  <a:cubicBezTo>
                    <a:pt x="2530" y="10685"/>
                    <a:pt x="2536" y="10676"/>
                    <a:pt x="2542" y="10665"/>
                  </a:cubicBezTo>
                  <a:close/>
                  <a:moveTo>
                    <a:pt x="1044" y="8089"/>
                  </a:moveTo>
                  <a:lnTo>
                    <a:pt x="1044" y="8089"/>
                  </a:lnTo>
                  <a:cubicBezTo>
                    <a:pt x="1052" y="8104"/>
                    <a:pt x="1060" y="8112"/>
                    <a:pt x="1067" y="8127"/>
                  </a:cubicBezTo>
                  <a:cubicBezTo>
                    <a:pt x="1075" y="8143"/>
                    <a:pt x="1083" y="8158"/>
                    <a:pt x="1090" y="8173"/>
                  </a:cubicBezTo>
                  <a:cubicBezTo>
                    <a:pt x="1113" y="8219"/>
                    <a:pt x="1129" y="8265"/>
                    <a:pt x="1144" y="8319"/>
                  </a:cubicBezTo>
                  <a:cubicBezTo>
                    <a:pt x="1159" y="8381"/>
                    <a:pt x="1175" y="8442"/>
                    <a:pt x="1182" y="8511"/>
                  </a:cubicBezTo>
                  <a:cubicBezTo>
                    <a:pt x="1190" y="8580"/>
                    <a:pt x="1198" y="8657"/>
                    <a:pt x="1205" y="8741"/>
                  </a:cubicBezTo>
                  <a:cubicBezTo>
                    <a:pt x="1205" y="8780"/>
                    <a:pt x="1213" y="8826"/>
                    <a:pt x="1221" y="8872"/>
                  </a:cubicBezTo>
                  <a:cubicBezTo>
                    <a:pt x="1228" y="8910"/>
                    <a:pt x="1236" y="8956"/>
                    <a:pt x="1244" y="9002"/>
                  </a:cubicBezTo>
                  <a:cubicBezTo>
                    <a:pt x="1244" y="9048"/>
                    <a:pt x="1259" y="9094"/>
                    <a:pt x="1267" y="9140"/>
                  </a:cubicBezTo>
                  <a:cubicBezTo>
                    <a:pt x="1274" y="9186"/>
                    <a:pt x="1290" y="9232"/>
                    <a:pt x="1305" y="9278"/>
                  </a:cubicBezTo>
                  <a:cubicBezTo>
                    <a:pt x="1320" y="9317"/>
                    <a:pt x="1336" y="9370"/>
                    <a:pt x="1351" y="9417"/>
                  </a:cubicBezTo>
                  <a:cubicBezTo>
                    <a:pt x="1367" y="9455"/>
                    <a:pt x="1382" y="9509"/>
                    <a:pt x="1397" y="9555"/>
                  </a:cubicBezTo>
                  <a:cubicBezTo>
                    <a:pt x="1420" y="9593"/>
                    <a:pt x="1436" y="9647"/>
                    <a:pt x="1459" y="9685"/>
                  </a:cubicBezTo>
                  <a:lnTo>
                    <a:pt x="1520" y="9816"/>
                  </a:lnTo>
                  <a:lnTo>
                    <a:pt x="1589" y="9946"/>
                  </a:lnTo>
                  <a:lnTo>
                    <a:pt x="1658" y="10061"/>
                  </a:lnTo>
                  <a:lnTo>
                    <a:pt x="1735" y="10176"/>
                  </a:lnTo>
                  <a:lnTo>
                    <a:pt x="1812" y="10276"/>
                  </a:lnTo>
                  <a:cubicBezTo>
                    <a:pt x="1865" y="10345"/>
                    <a:pt x="1911" y="10407"/>
                    <a:pt x="1965" y="10453"/>
                  </a:cubicBezTo>
                  <a:cubicBezTo>
                    <a:pt x="2011" y="10506"/>
                    <a:pt x="2057" y="10552"/>
                    <a:pt x="2103" y="10598"/>
                  </a:cubicBezTo>
                  <a:cubicBezTo>
                    <a:pt x="2149" y="10644"/>
                    <a:pt x="2188" y="10675"/>
                    <a:pt x="2218" y="10698"/>
                  </a:cubicBezTo>
                  <a:lnTo>
                    <a:pt x="2111" y="10591"/>
                  </a:lnTo>
                  <a:cubicBezTo>
                    <a:pt x="2065" y="10552"/>
                    <a:pt x="2019" y="10506"/>
                    <a:pt x="1973" y="10445"/>
                  </a:cubicBezTo>
                  <a:cubicBezTo>
                    <a:pt x="1927" y="10391"/>
                    <a:pt x="1873" y="10330"/>
                    <a:pt x="1827" y="10268"/>
                  </a:cubicBezTo>
                  <a:lnTo>
                    <a:pt x="1750" y="10161"/>
                  </a:lnTo>
                  <a:lnTo>
                    <a:pt x="1681" y="10053"/>
                  </a:lnTo>
                  <a:cubicBezTo>
                    <a:pt x="1658" y="10007"/>
                    <a:pt x="1635" y="9969"/>
                    <a:pt x="1612" y="9931"/>
                  </a:cubicBezTo>
                  <a:lnTo>
                    <a:pt x="1543" y="9808"/>
                  </a:lnTo>
                  <a:cubicBezTo>
                    <a:pt x="1528" y="9762"/>
                    <a:pt x="1505" y="9724"/>
                    <a:pt x="1482" y="9677"/>
                  </a:cubicBezTo>
                  <a:cubicBezTo>
                    <a:pt x="1466" y="9631"/>
                    <a:pt x="1451" y="9585"/>
                    <a:pt x="1428" y="9539"/>
                  </a:cubicBezTo>
                  <a:cubicBezTo>
                    <a:pt x="1413" y="9501"/>
                    <a:pt x="1397" y="9447"/>
                    <a:pt x="1382" y="9409"/>
                  </a:cubicBezTo>
                  <a:cubicBezTo>
                    <a:pt x="1367" y="9363"/>
                    <a:pt x="1351" y="9317"/>
                    <a:pt x="1343" y="9271"/>
                  </a:cubicBezTo>
                  <a:cubicBezTo>
                    <a:pt x="1328" y="9225"/>
                    <a:pt x="1320" y="9171"/>
                    <a:pt x="1313" y="9133"/>
                  </a:cubicBezTo>
                  <a:cubicBezTo>
                    <a:pt x="1297" y="9087"/>
                    <a:pt x="1290" y="9041"/>
                    <a:pt x="1282" y="8994"/>
                  </a:cubicBezTo>
                  <a:cubicBezTo>
                    <a:pt x="1274" y="8956"/>
                    <a:pt x="1267" y="8910"/>
                    <a:pt x="1259" y="8864"/>
                  </a:cubicBezTo>
                  <a:cubicBezTo>
                    <a:pt x="1259" y="8826"/>
                    <a:pt x="1251" y="8780"/>
                    <a:pt x="1244" y="8741"/>
                  </a:cubicBezTo>
                  <a:cubicBezTo>
                    <a:pt x="1236" y="8657"/>
                    <a:pt x="1228" y="8580"/>
                    <a:pt x="1213" y="8503"/>
                  </a:cubicBezTo>
                  <a:cubicBezTo>
                    <a:pt x="1198" y="8388"/>
                    <a:pt x="1159" y="8273"/>
                    <a:pt x="1106" y="8173"/>
                  </a:cubicBezTo>
                  <a:cubicBezTo>
                    <a:pt x="1090" y="8150"/>
                    <a:pt x="1083" y="8135"/>
                    <a:pt x="1075" y="8120"/>
                  </a:cubicBezTo>
                  <a:cubicBezTo>
                    <a:pt x="1067" y="8112"/>
                    <a:pt x="1060" y="8097"/>
                    <a:pt x="1044" y="8089"/>
                  </a:cubicBezTo>
                  <a:close/>
                  <a:moveTo>
                    <a:pt x="2525" y="10694"/>
                  </a:moveTo>
                  <a:cubicBezTo>
                    <a:pt x="2517" y="10706"/>
                    <a:pt x="2510" y="10718"/>
                    <a:pt x="2502" y="10729"/>
                  </a:cubicBezTo>
                  <a:lnTo>
                    <a:pt x="2495" y="10743"/>
                  </a:lnTo>
                  <a:lnTo>
                    <a:pt x="2495" y="10743"/>
                  </a:lnTo>
                  <a:lnTo>
                    <a:pt x="2502" y="10739"/>
                  </a:lnTo>
                  <a:lnTo>
                    <a:pt x="2507" y="10735"/>
                  </a:lnTo>
                  <a:lnTo>
                    <a:pt x="2510" y="10729"/>
                  </a:lnTo>
                  <a:cubicBezTo>
                    <a:pt x="2513" y="10719"/>
                    <a:pt x="2518" y="10707"/>
                    <a:pt x="2525" y="10694"/>
                  </a:cubicBezTo>
                  <a:close/>
                  <a:moveTo>
                    <a:pt x="2572" y="10673"/>
                  </a:moveTo>
                  <a:lnTo>
                    <a:pt x="2572" y="10673"/>
                  </a:lnTo>
                  <a:cubicBezTo>
                    <a:pt x="2560" y="10682"/>
                    <a:pt x="2550" y="10691"/>
                    <a:pt x="2541" y="10698"/>
                  </a:cubicBezTo>
                  <a:lnTo>
                    <a:pt x="2523" y="10722"/>
                  </a:lnTo>
                  <a:lnTo>
                    <a:pt x="2523" y="10722"/>
                  </a:lnTo>
                  <a:lnTo>
                    <a:pt x="2507" y="10735"/>
                  </a:lnTo>
                  <a:lnTo>
                    <a:pt x="2506" y="10737"/>
                  </a:lnTo>
                  <a:lnTo>
                    <a:pt x="2506" y="10737"/>
                  </a:lnTo>
                  <a:lnTo>
                    <a:pt x="2502" y="10739"/>
                  </a:lnTo>
                  <a:lnTo>
                    <a:pt x="2494" y="10746"/>
                  </a:lnTo>
                  <a:lnTo>
                    <a:pt x="2494" y="10746"/>
                  </a:lnTo>
                  <a:lnTo>
                    <a:pt x="2495" y="10743"/>
                  </a:lnTo>
                  <a:lnTo>
                    <a:pt x="2495" y="10743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493" y="10745"/>
                    <a:pt x="2493" y="10746"/>
                    <a:pt x="2492" y="10748"/>
                  </a:cubicBezTo>
                  <a:lnTo>
                    <a:pt x="2492" y="10748"/>
                  </a:lnTo>
                  <a:lnTo>
                    <a:pt x="2487" y="10752"/>
                  </a:lnTo>
                  <a:lnTo>
                    <a:pt x="2491" y="10749"/>
                  </a:lnTo>
                  <a:lnTo>
                    <a:pt x="2491" y="10749"/>
                  </a:lnTo>
                  <a:cubicBezTo>
                    <a:pt x="2490" y="10753"/>
                    <a:pt x="2488" y="10756"/>
                    <a:pt x="2487" y="10760"/>
                  </a:cubicBezTo>
                  <a:lnTo>
                    <a:pt x="2492" y="10749"/>
                  </a:lnTo>
                  <a:lnTo>
                    <a:pt x="2503" y="10743"/>
                  </a:lnTo>
                  <a:lnTo>
                    <a:pt x="2503" y="10743"/>
                  </a:lnTo>
                  <a:lnTo>
                    <a:pt x="2502" y="10744"/>
                  </a:lnTo>
                  <a:lnTo>
                    <a:pt x="2502" y="10744"/>
                  </a:lnTo>
                  <a:lnTo>
                    <a:pt x="2504" y="10742"/>
                  </a:lnTo>
                  <a:lnTo>
                    <a:pt x="2504" y="10742"/>
                  </a:lnTo>
                  <a:lnTo>
                    <a:pt x="2556" y="10713"/>
                  </a:lnTo>
                  <a:lnTo>
                    <a:pt x="2602" y="10683"/>
                  </a:lnTo>
                  <a:lnTo>
                    <a:pt x="2602" y="10683"/>
                  </a:lnTo>
                  <a:lnTo>
                    <a:pt x="2548" y="10713"/>
                  </a:lnTo>
                  <a:lnTo>
                    <a:pt x="2514" y="10733"/>
                  </a:lnTo>
                  <a:lnTo>
                    <a:pt x="2514" y="10733"/>
                  </a:lnTo>
                  <a:lnTo>
                    <a:pt x="2518" y="10729"/>
                  </a:lnTo>
                  <a:lnTo>
                    <a:pt x="2533" y="10713"/>
                  </a:lnTo>
                  <a:lnTo>
                    <a:pt x="2541" y="10706"/>
                  </a:lnTo>
                  <a:lnTo>
                    <a:pt x="2564" y="10683"/>
                  </a:lnTo>
                  <a:cubicBezTo>
                    <a:pt x="2566" y="10679"/>
                    <a:pt x="2569" y="10676"/>
                    <a:pt x="2572" y="10673"/>
                  </a:cubicBezTo>
                  <a:close/>
                  <a:moveTo>
                    <a:pt x="108" y="7314"/>
                  </a:moveTo>
                  <a:lnTo>
                    <a:pt x="108" y="7314"/>
                  </a:lnTo>
                  <a:cubicBezTo>
                    <a:pt x="1528" y="7690"/>
                    <a:pt x="1704" y="8757"/>
                    <a:pt x="1835" y="9532"/>
                  </a:cubicBezTo>
                  <a:cubicBezTo>
                    <a:pt x="1850" y="9601"/>
                    <a:pt x="1858" y="9670"/>
                    <a:pt x="1873" y="9731"/>
                  </a:cubicBezTo>
                  <a:cubicBezTo>
                    <a:pt x="1911" y="9954"/>
                    <a:pt x="1973" y="10169"/>
                    <a:pt x="2065" y="10376"/>
                  </a:cubicBezTo>
                  <a:cubicBezTo>
                    <a:pt x="2011" y="10307"/>
                    <a:pt x="1957" y="10230"/>
                    <a:pt x="1904" y="10138"/>
                  </a:cubicBezTo>
                  <a:cubicBezTo>
                    <a:pt x="1865" y="10084"/>
                    <a:pt x="1835" y="10030"/>
                    <a:pt x="1804" y="9969"/>
                  </a:cubicBezTo>
                  <a:cubicBezTo>
                    <a:pt x="1781" y="9908"/>
                    <a:pt x="1758" y="9839"/>
                    <a:pt x="1743" y="9777"/>
                  </a:cubicBezTo>
                  <a:cubicBezTo>
                    <a:pt x="1712" y="9647"/>
                    <a:pt x="1689" y="9516"/>
                    <a:pt x="1673" y="9386"/>
                  </a:cubicBezTo>
                  <a:cubicBezTo>
                    <a:pt x="1666" y="9324"/>
                    <a:pt x="1658" y="9263"/>
                    <a:pt x="1650" y="9202"/>
                  </a:cubicBezTo>
                  <a:cubicBezTo>
                    <a:pt x="1643" y="9179"/>
                    <a:pt x="1643" y="9148"/>
                    <a:pt x="1635" y="9117"/>
                  </a:cubicBezTo>
                  <a:cubicBezTo>
                    <a:pt x="1627" y="9094"/>
                    <a:pt x="1620" y="9071"/>
                    <a:pt x="1612" y="9041"/>
                  </a:cubicBezTo>
                  <a:cubicBezTo>
                    <a:pt x="1604" y="9017"/>
                    <a:pt x="1597" y="8994"/>
                    <a:pt x="1589" y="8971"/>
                  </a:cubicBezTo>
                  <a:cubicBezTo>
                    <a:pt x="1581" y="8948"/>
                    <a:pt x="1574" y="8933"/>
                    <a:pt x="1566" y="8910"/>
                  </a:cubicBezTo>
                  <a:cubicBezTo>
                    <a:pt x="1558" y="8895"/>
                    <a:pt x="1551" y="8872"/>
                    <a:pt x="1543" y="8856"/>
                  </a:cubicBezTo>
                  <a:lnTo>
                    <a:pt x="1520" y="8818"/>
                  </a:lnTo>
                  <a:cubicBezTo>
                    <a:pt x="1505" y="8788"/>
                    <a:pt x="1490" y="8772"/>
                    <a:pt x="1482" y="8757"/>
                  </a:cubicBezTo>
                  <a:lnTo>
                    <a:pt x="1482" y="8757"/>
                  </a:lnTo>
                  <a:cubicBezTo>
                    <a:pt x="1490" y="8772"/>
                    <a:pt x="1505" y="8788"/>
                    <a:pt x="1512" y="8818"/>
                  </a:cubicBezTo>
                  <a:cubicBezTo>
                    <a:pt x="1528" y="8849"/>
                    <a:pt x="1543" y="8879"/>
                    <a:pt x="1558" y="8910"/>
                  </a:cubicBezTo>
                  <a:cubicBezTo>
                    <a:pt x="1566" y="8933"/>
                    <a:pt x="1574" y="8956"/>
                    <a:pt x="1581" y="8971"/>
                  </a:cubicBezTo>
                  <a:cubicBezTo>
                    <a:pt x="1589" y="8994"/>
                    <a:pt x="1597" y="9017"/>
                    <a:pt x="1597" y="9041"/>
                  </a:cubicBezTo>
                  <a:cubicBezTo>
                    <a:pt x="1604" y="9071"/>
                    <a:pt x="1612" y="9094"/>
                    <a:pt x="1620" y="9125"/>
                  </a:cubicBezTo>
                  <a:cubicBezTo>
                    <a:pt x="1620" y="9148"/>
                    <a:pt x="1627" y="9179"/>
                    <a:pt x="1627" y="9202"/>
                  </a:cubicBezTo>
                  <a:cubicBezTo>
                    <a:pt x="1643" y="9263"/>
                    <a:pt x="1650" y="9324"/>
                    <a:pt x="1658" y="9386"/>
                  </a:cubicBezTo>
                  <a:cubicBezTo>
                    <a:pt x="1673" y="9516"/>
                    <a:pt x="1696" y="9647"/>
                    <a:pt x="1727" y="9777"/>
                  </a:cubicBezTo>
                  <a:cubicBezTo>
                    <a:pt x="1743" y="9846"/>
                    <a:pt x="1766" y="9908"/>
                    <a:pt x="1796" y="9969"/>
                  </a:cubicBezTo>
                  <a:cubicBezTo>
                    <a:pt x="1819" y="10030"/>
                    <a:pt x="1850" y="10084"/>
                    <a:pt x="1888" y="10146"/>
                  </a:cubicBezTo>
                  <a:cubicBezTo>
                    <a:pt x="1957" y="10245"/>
                    <a:pt x="2026" y="10337"/>
                    <a:pt x="2080" y="10414"/>
                  </a:cubicBezTo>
                  <a:cubicBezTo>
                    <a:pt x="2134" y="10529"/>
                    <a:pt x="2195" y="10644"/>
                    <a:pt x="2272" y="10744"/>
                  </a:cubicBezTo>
                  <a:lnTo>
                    <a:pt x="2218" y="10698"/>
                  </a:lnTo>
                  <a:lnTo>
                    <a:pt x="2218" y="10698"/>
                  </a:lnTo>
                  <a:lnTo>
                    <a:pt x="2295" y="10767"/>
                  </a:lnTo>
                  <a:cubicBezTo>
                    <a:pt x="2303" y="10775"/>
                    <a:pt x="2310" y="10783"/>
                    <a:pt x="2318" y="10790"/>
                  </a:cubicBezTo>
                  <a:cubicBezTo>
                    <a:pt x="1543" y="10721"/>
                    <a:pt x="960" y="9363"/>
                    <a:pt x="875" y="8657"/>
                  </a:cubicBezTo>
                  <a:cubicBezTo>
                    <a:pt x="806" y="8120"/>
                    <a:pt x="400" y="7651"/>
                    <a:pt x="185" y="7406"/>
                  </a:cubicBezTo>
                  <a:lnTo>
                    <a:pt x="108" y="7314"/>
                  </a:lnTo>
                  <a:close/>
                  <a:moveTo>
                    <a:pt x="5306" y="8674"/>
                  </a:moveTo>
                  <a:cubicBezTo>
                    <a:pt x="5363" y="8674"/>
                    <a:pt x="5418" y="8676"/>
                    <a:pt x="5472" y="8680"/>
                  </a:cubicBezTo>
                  <a:cubicBezTo>
                    <a:pt x="5088" y="8902"/>
                    <a:pt x="4751" y="9194"/>
                    <a:pt x="4475" y="9547"/>
                  </a:cubicBezTo>
                  <a:lnTo>
                    <a:pt x="4367" y="9677"/>
                  </a:lnTo>
                  <a:cubicBezTo>
                    <a:pt x="3999" y="10130"/>
                    <a:pt x="3500" y="10760"/>
                    <a:pt x="2472" y="10821"/>
                  </a:cubicBezTo>
                  <a:cubicBezTo>
                    <a:pt x="2472" y="10806"/>
                    <a:pt x="2464" y="10790"/>
                    <a:pt x="2464" y="10783"/>
                  </a:cubicBezTo>
                  <a:lnTo>
                    <a:pt x="2479" y="10752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675" y="10321"/>
                    <a:pt x="3437" y="8778"/>
                    <a:pt x="5135" y="8680"/>
                  </a:cubicBezTo>
                  <a:cubicBezTo>
                    <a:pt x="5192" y="8676"/>
                    <a:pt x="5250" y="8674"/>
                    <a:pt x="5306" y="8674"/>
                  </a:cubicBezTo>
                  <a:close/>
                  <a:moveTo>
                    <a:pt x="1512" y="11304"/>
                  </a:moveTo>
                  <a:lnTo>
                    <a:pt x="1635" y="11466"/>
                  </a:lnTo>
                  <a:cubicBezTo>
                    <a:pt x="1704" y="11558"/>
                    <a:pt x="1804" y="11688"/>
                    <a:pt x="1904" y="11826"/>
                  </a:cubicBezTo>
                  <a:cubicBezTo>
                    <a:pt x="2003" y="11957"/>
                    <a:pt x="2096" y="12087"/>
                    <a:pt x="2157" y="12195"/>
                  </a:cubicBezTo>
                  <a:cubicBezTo>
                    <a:pt x="2180" y="12232"/>
                    <a:pt x="2203" y="12264"/>
                    <a:pt x="2221" y="12290"/>
                  </a:cubicBezTo>
                  <a:lnTo>
                    <a:pt x="2221" y="12290"/>
                  </a:lnTo>
                  <a:cubicBezTo>
                    <a:pt x="2204" y="12263"/>
                    <a:pt x="2183" y="12229"/>
                    <a:pt x="2157" y="12187"/>
                  </a:cubicBezTo>
                  <a:cubicBezTo>
                    <a:pt x="2096" y="12087"/>
                    <a:pt x="2011" y="11949"/>
                    <a:pt x="1911" y="11811"/>
                  </a:cubicBezTo>
                  <a:cubicBezTo>
                    <a:pt x="1865" y="11742"/>
                    <a:pt x="1819" y="11680"/>
                    <a:pt x="1773" y="11619"/>
                  </a:cubicBezTo>
                  <a:cubicBezTo>
                    <a:pt x="1750" y="11588"/>
                    <a:pt x="1727" y="11558"/>
                    <a:pt x="1704" y="11535"/>
                  </a:cubicBezTo>
                  <a:lnTo>
                    <a:pt x="1643" y="11458"/>
                  </a:lnTo>
                  <a:lnTo>
                    <a:pt x="1551" y="11343"/>
                  </a:lnTo>
                  <a:lnTo>
                    <a:pt x="1512" y="11304"/>
                  </a:lnTo>
                  <a:close/>
                  <a:moveTo>
                    <a:pt x="361" y="10552"/>
                  </a:moveTo>
                  <a:cubicBezTo>
                    <a:pt x="1808" y="10777"/>
                    <a:pt x="2185" y="12048"/>
                    <a:pt x="2252" y="12337"/>
                  </a:cubicBezTo>
                  <a:lnTo>
                    <a:pt x="2252" y="12337"/>
                  </a:lnTo>
                  <a:cubicBezTo>
                    <a:pt x="2258" y="12346"/>
                    <a:pt x="2263" y="12352"/>
                    <a:pt x="2264" y="12356"/>
                  </a:cubicBezTo>
                  <a:lnTo>
                    <a:pt x="2257" y="12356"/>
                  </a:lnTo>
                  <a:cubicBezTo>
                    <a:pt x="2255" y="12350"/>
                    <a:pt x="2254" y="12344"/>
                    <a:pt x="2252" y="12337"/>
                  </a:cubicBezTo>
                  <a:lnTo>
                    <a:pt x="2252" y="12337"/>
                  </a:lnTo>
                  <a:cubicBezTo>
                    <a:pt x="2245" y="12325"/>
                    <a:pt x="2234" y="12309"/>
                    <a:pt x="2221" y="12290"/>
                  </a:cubicBezTo>
                  <a:lnTo>
                    <a:pt x="2221" y="12290"/>
                  </a:lnTo>
                  <a:cubicBezTo>
                    <a:pt x="2237" y="12319"/>
                    <a:pt x="2249" y="12340"/>
                    <a:pt x="2257" y="12356"/>
                  </a:cubicBezTo>
                  <a:lnTo>
                    <a:pt x="2249" y="12356"/>
                  </a:lnTo>
                  <a:cubicBezTo>
                    <a:pt x="2165" y="12271"/>
                    <a:pt x="1858" y="11957"/>
                    <a:pt x="1551" y="11642"/>
                  </a:cubicBezTo>
                  <a:lnTo>
                    <a:pt x="1290" y="11373"/>
                  </a:lnTo>
                  <a:cubicBezTo>
                    <a:pt x="1244" y="11335"/>
                    <a:pt x="1205" y="11289"/>
                    <a:pt x="1167" y="11251"/>
                  </a:cubicBezTo>
                  <a:lnTo>
                    <a:pt x="1052" y="11143"/>
                  </a:lnTo>
                  <a:cubicBezTo>
                    <a:pt x="1013" y="11113"/>
                    <a:pt x="983" y="11082"/>
                    <a:pt x="952" y="11059"/>
                  </a:cubicBezTo>
                  <a:cubicBezTo>
                    <a:pt x="929" y="11028"/>
                    <a:pt x="898" y="11005"/>
                    <a:pt x="875" y="10990"/>
                  </a:cubicBezTo>
                  <a:lnTo>
                    <a:pt x="814" y="10928"/>
                  </a:lnTo>
                  <a:lnTo>
                    <a:pt x="868" y="10997"/>
                  </a:lnTo>
                  <a:cubicBezTo>
                    <a:pt x="891" y="11020"/>
                    <a:pt x="914" y="11043"/>
                    <a:pt x="937" y="11074"/>
                  </a:cubicBezTo>
                  <a:lnTo>
                    <a:pt x="1029" y="11166"/>
                  </a:lnTo>
                  <a:lnTo>
                    <a:pt x="1136" y="11281"/>
                  </a:lnTo>
                  <a:cubicBezTo>
                    <a:pt x="1175" y="11320"/>
                    <a:pt x="1221" y="11358"/>
                    <a:pt x="1259" y="11404"/>
                  </a:cubicBezTo>
                  <a:lnTo>
                    <a:pt x="1535" y="11665"/>
                  </a:lnTo>
                  <a:cubicBezTo>
                    <a:pt x="1842" y="11964"/>
                    <a:pt x="2149" y="12264"/>
                    <a:pt x="2241" y="12356"/>
                  </a:cubicBezTo>
                  <a:cubicBezTo>
                    <a:pt x="852" y="12317"/>
                    <a:pt x="522" y="11120"/>
                    <a:pt x="377" y="10606"/>
                  </a:cubicBezTo>
                  <a:cubicBezTo>
                    <a:pt x="369" y="10591"/>
                    <a:pt x="369" y="10568"/>
                    <a:pt x="361" y="10552"/>
                  </a:cubicBezTo>
                  <a:close/>
                  <a:moveTo>
                    <a:pt x="2310" y="12409"/>
                  </a:moveTo>
                  <a:lnTo>
                    <a:pt x="2295" y="12432"/>
                  </a:lnTo>
                  <a:lnTo>
                    <a:pt x="2295" y="12409"/>
                  </a:lnTo>
                  <a:close/>
                  <a:moveTo>
                    <a:pt x="3554" y="11880"/>
                  </a:moveTo>
                  <a:lnTo>
                    <a:pt x="3377" y="11995"/>
                  </a:lnTo>
                  <a:cubicBezTo>
                    <a:pt x="3270" y="12056"/>
                    <a:pt x="3124" y="12149"/>
                    <a:pt x="2970" y="12225"/>
                  </a:cubicBezTo>
                  <a:cubicBezTo>
                    <a:pt x="2825" y="12302"/>
                    <a:pt x="2671" y="12371"/>
                    <a:pt x="2548" y="12417"/>
                  </a:cubicBezTo>
                  <a:cubicBezTo>
                    <a:pt x="2433" y="12463"/>
                    <a:pt x="2356" y="12494"/>
                    <a:pt x="2356" y="12494"/>
                  </a:cubicBezTo>
                  <a:cubicBezTo>
                    <a:pt x="2364" y="12494"/>
                    <a:pt x="2441" y="12463"/>
                    <a:pt x="2556" y="12425"/>
                  </a:cubicBezTo>
                  <a:cubicBezTo>
                    <a:pt x="2702" y="12371"/>
                    <a:pt x="2840" y="12310"/>
                    <a:pt x="2978" y="12241"/>
                  </a:cubicBezTo>
                  <a:cubicBezTo>
                    <a:pt x="3055" y="12202"/>
                    <a:pt x="3132" y="12164"/>
                    <a:pt x="3201" y="12118"/>
                  </a:cubicBezTo>
                  <a:cubicBezTo>
                    <a:pt x="3239" y="12102"/>
                    <a:pt x="3270" y="12079"/>
                    <a:pt x="3300" y="12064"/>
                  </a:cubicBezTo>
                  <a:lnTo>
                    <a:pt x="3385" y="12010"/>
                  </a:lnTo>
                  <a:cubicBezTo>
                    <a:pt x="3439" y="11972"/>
                    <a:pt x="3477" y="11941"/>
                    <a:pt x="3508" y="11918"/>
                  </a:cubicBezTo>
                  <a:lnTo>
                    <a:pt x="3554" y="11880"/>
                  </a:lnTo>
                  <a:close/>
                  <a:moveTo>
                    <a:pt x="4037" y="11312"/>
                  </a:moveTo>
                  <a:cubicBezTo>
                    <a:pt x="3854" y="11709"/>
                    <a:pt x="3085" y="12494"/>
                    <a:pt x="2367" y="12494"/>
                  </a:cubicBezTo>
                  <a:cubicBezTo>
                    <a:pt x="2363" y="12494"/>
                    <a:pt x="2360" y="12494"/>
                    <a:pt x="2356" y="12494"/>
                  </a:cubicBezTo>
                  <a:lnTo>
                    <a:pt x="2349" y="12494"/>
                  </a:lnTo>
                  <a:lnTo>
                    <a:pt x="2487" y="12432"/>
                  </a:lnTo>
                  <a:cubicBezTo>
                    <a:pt x="2579" y="12386"/>
                    <a:pt x="2709" y="12325"/>
                    <a:pt x="2832" y="12256"/>
                  </a:cubicBezTo>
                  <a:cubicBezTo>
                    <a:pt x="2894" y="12218"/>
                    <a:pt x="2955" y="12187"/>
                    <a:pt x="3016" y="12149"/>
                  </a:cubicBezTo>
                  <a:cubicBezTo>
                    <a:pt x="3039" y="12133"/>
                    <a:pt x="3070" y="12110"/>
                    <a:pt x="3093" y="12095"/>
                  </a:cubicBezTo>
                  <a:lnTo>
                    <a:pt x="3162" y="12049"/>
                  </a:lnTo>
                  <a:cubicBezTo>
                    <a:pt x="3208" y="12010"/>
                    <a:pt x="3239" y="11987"/>
                    <a:pt x="3270" y="11964"/>
                  </a:cubicBezTo>
                  <a:lnTo>
                    <a:pt x="3300" y="11934"/>
                  </a:lnTo>
                  <a:lnTo>
                    <a:pt x="3155" y="12033"/>
                  </a:lnTo>
                  <a:lnTo>
                    <a:pt x="3001" y="12126"/>
                  </a:lnTo>
                  <a:cubicBezTo>
                    <a:pt x="2947" y="12164"/>
                    <a:pt x="2886" y="12202"/>
                    <a:pt x="2825" y="12241"/>
                  </a:cubicBezTo>
                  <a:cubicBezTo>
                    <a:pt x="2709" y="12310"/>
                    <a:pt x="2579" y="12379"/>
                    <a:pt x="2487" y="12425"/>
                  </a:cubicBezTo>
                  <a:lnTo>
                    <a:pt x="2364" y="12479"/>
                  </a:lnTo>
                  <a:cubicBezTo>
                    <a:pt x="2464" y="12417"/>
                    <a:pt x="2709" y="12264"/>
                    <a:pt x="2940" y="12102"/>
                  </a:cubicBezTo>
                  <a:cubicBezTo>
                    <a:pt x="3024" y="12056"/>
                    <a:pt x="3101" y="12010"/>
                    <a:pt x="3170" y="11957"/>
                  </a:cubicBezTo>
                  <a:lnTo>
                    <a:pt x="3277" y="11888"/>
                  </a:lnTo>
                  <a:lnTo>
                    <a:pt x="3369" y="11819"/>
                  </a:lnTo>
                  <a:lnTo>
                    <a:pt x="3446" y="11765"/>
                  </a:lnTo>
                  <a:lnTo>
                    <a:pt x="3508" y="11719"/>
                  </a:lnTo>
                  <a:cubicBezTo>
                    <a:pt x="3538" y="11688"/>
                    <a:pt x="3561" y="11673"/>
                    <a:pt x="3561" y="11673"/>
                  </a:cubicBezTo>
                  <a:lnTo>
                    <a:pt x="3561" y="11673"/>
                  </a:lnTo>
                  <a:lnTo>
                    <a:pt x="3500" y="11711"/>
                  </a:lnTo>
                  <a:lnTo>
                    <a:pt x="3439" y="11742"/>
                  </a:lnTo>
                  <a:lnTo>
                    <a:pt x="3354" y="11796"/>
                  </a:lnTo>
                  <a:lnTo>
                    <a:pt x="3262" y="11857"/>
                  </a:lnTo>
                  <a:cubicBezTo>
                    <a:pt x="3224" y="11872"/>
                    <a:pt x="3193" y="11895"/>
                    <a:pt x="3155" y="11918"/>
                  </a:cubicBezTo>
                  <a:lnTo>
                    <a:pt x="2924" y="12079"/>
                  </a:lnTo>
                  <a:cubicBezTo>
                    <a:pt x="2663" y="12264"/>
                    <a:pt x="2410" y="12440"/>
                    <a:pt x="2333" y="12494"/>
                  </a:cubicBezTo>
                  <a:lnTo>
                    <a:pt x="2326" y="12494"/>
                  </a:lnTo>
                  <a:cubicBezTo>
                    <a:pt x="2326" y="12486"/>
                    <a:pt x="2333" y="12463"/>
                    <a:pt x="2341" y="12448"/>
                  </a:cubicBezTo>
                  <a:cubicBezTo>
                    <a:pt x="2349" y="12432"/>
                    <a:pt x="2379" y="12402"/>
                    <a:pt x="2403" y="12371"/>
                  </a:cubicBezTo>
                  <a:cubicBezTo>
                    <a:pt x="2487" y="12279"/>
                    <a:pt x="2579" y="12187"/>
                    <a:pt x="2671" y="12110"/>
                  </a:cubicBezTo>
                  <a:cubicBezTo>
                    <a:pt x="2725" y="12064"/>
                    <a:pt x="2779" y="12026"/>
                    <a:pt x="2832" y="11987"/>
                  </a:cubicBezTo>
                  <a:cubicBezTo>
                    <a:pt x="2886" y="11949"/>
                    <a:pt x="2924" y="11911"/>
                    <a:pt x="2978" y="11888"/>
                  </a:cubicBezTo>
                  <a:cubicBezTo>
                    <a:pt x="3062" y="11826"/>
                    <a:pt x="3116" y="11788"/>
                    <a:pt x="3116" y="11788"/>
                  </a:cubicBezTo>
                  <a:lnTo>
                    <a:pt x="3116" y="11788"/>
                  </a:lnTo>
                  <a:lnTo>
                    <a:pt x="3078" y="11811"/>
                  </a:lnTo>
                  <a:cubicBezTo>
                    <a:pt x="3047" y="11826"/>
                    <a:pt x="3009" y="11842"/>
                    <a:pt x="2970" y="11872"/>
                  </a:cubicBezTo>
                  <a:cubicBezTo>
                    <a:pt x="2947" y="11880"/>
                    <a:pt x="2924" y="11895"/>
                    <a:pt x="2894" y="11918"/>
                  </a:cubicBezTo>
                  <a:cubicBezTo>
                    <a:pt x="2871" y="11934"/>
                    <a:pt x="2848" y="11949"/>
                    <a:pt x="2817" y="11964"/>
                  </a:cubicBezTo>
                  <a:cubicBezTo>
                    <a:pt x="2763" y="12003"/>
                    <a:pt x="2717" y="12049"/>
                    <a:pt x="2663" y="12095"/>
                  </a:cubicBezTo>
                  <a:cubicBezTo>
                    <a:pt x="2571" y="12179"/>
                    <a:pt x="2479" y="12271"/>
                    <a:pt x="2395" y="12371"/>
                  </a:cubicBezTo>
                  <a:cubicBezTo>
                    <a:pt x="2379" y="12394"/>
                    <a:pt x="2364" y="12417"/>
                    <a:pt x="2349" y="12432"/>
                  </a:cubicBezTo>
                  <a:cubicBezTo>
                    <a:pt x="2426" y="12248"/>
                    <a:pt x="2533" y="12072"/>
                    <a:pt x="2663" y="11918"/>
                  </a:cubicBezTo>
                  <a:cubicBezTo>
                    <a:pt x="2901" y="11650"/>
                    <a:pt x="3331" y="11327"/>
                    <a:pt x="4037" y="11312"/>
                  </a:cubicBezTo>
                  <a:close/>
                  <a:moveTo>
                    <a:pt x="3922" y="0"/>
                  </a:moveTo>
                  <a:lnTo>
                    <a:pt x="3891" y="85"/>
                  </a:lnTo>
                  <a:cubicBezTo>
                    <a:pt x="3884" y="108"/>
                    <a:pt x="3868" y="139"/>
                    <a:pt x="3853" y="177"/>
                  </a:cubicBezTo>
                  <a:cubicBezTo>
                    <a:pt x="3646" y="752"/>
                    <a:pt x="2993" y="2510"/>
                    <a:pt x="4513" y="3331"/>
                  </a:cubicBezTo>
                  <a:cubicBezTo>
                    <a:pt x="4728" y="3799"/>
                    <a:pt x="4498" y="4398"/>
                    <a:pt x="4490" y="4405"/>
                  </a:cubicBezTo>
                  <a:cubicBezTo>
                    <a:pt x="4252" y="4812"/>
                    <a:pt x="4045" y="5242"/>
                    <a:pt x="3853" y="5679"/>
                  </a:cubicBezTo>
                  <a:cubicBezTo>
                    <a:pt x="3638" y="6193"/>
                    <a:pt x="3446" y="6723"/>
                    <a:pt x="3293" y="7260"/>
                  </a:cubicBezTo>
                  <a:cubicBezTo>
                    <a:pt x="3254" y="7030"/>
                    <a:pt x="3247" y="6800"/>
                    <a:pt x="3270" y="6577"/>
                  </a:cubicBezTo>
                  <a:lnTo>
                    <a:pt x="3277" y="6577"/>
                  </a:lnTo>
                  <a:cubicBezTo>
                    <a:pt x="3400" y="6063"/>
                    <a:pt x="3446" y="5533"/>
                    <a:pt x="3400" y="5012"/>
                  </a:cubicBezTo>
                  <a:cubicBezTo>
                    <a:pt x="3331" y="4221"/>
                    <a:pt x="3016" y="3139"/>
                    <a:pt x="1904" y="2464"/>
                  </a:cubicBezTo>
                  <a:lnTo>
                    <a:pt x="1858" y="2425"/>
                  </a:lnTo>
                  <a:lnTo>
                    <a:pt x="1873" y="2487"/>
                  </a:lnTo>
                  <a:cubicBezTo>
                    <a:pt x="1957" y="2801"/>
                    <a:pt x="1980" y="3139"/>
                    <a:pt x="1934" y="3461"/>
                  </a:cubicBezTo>
                  <a:cubicBezTo>
                    <a:pt x="1842" y="4114"/>
                    <a:pt x="2188" y="4666"/>
                    <a:pt x="2495" y="5081"/>
                  </a:cubicBezTo>
                  <a:cubicBezTo>
                    <a:pt x="2548" y="5157"/>
                    <a:pt x="2610" y="5226"/>
                    <a:pt x="2671" y="5303"/>
                  </a:cubicBezTo>
                  <a:cubicBezTo>
                    <a:pt x="2794" y="5441"/>
                    <a:pt x="2901" y="5587"/>
                    <a:pt x="2993" y="5748"/>
                  </a:cubicBezTo>
                  <a:cubicBezTo>
                    <a:pt x="3070" y="5879"/>
                    <a:pt x="3239" y="6201"/>
                    <a:pt x="3247" y="6447"/>
                  </a:cubicBezTo>
                  <a:cubicBezTo>
                    <a:pt x="3193" y="6746"/>
                    <a:pt x="3201" y="7053"/>
                    <a:pt x="3262" y="7352"/>
                  </a:cubicBezTo>
                  <a:cubicBezTo>
                    <a:pt x="3193" y="7575"/>
                    <a:pt x="3132" y="7797"/>
                    <a:pt x="3062" y="8028"/>
                  </a:cubicBezTo>
                  <a:cubicBezTo>
                    <a:pt x="3016" y="8143"/>
                    <a:pt x="2978" y="8250"/>
                    <a:pt x="2932" y="8365"/>
                  </a:cubicBezTo>
                  <a:cubicBezTo>
                    <a:pt x="2917" y="6907"/>
                    <a:pt x="2050" y="6539"/>
                    <a:pt x="1758" y="6416"/>
                  </a:cubicBezTo>
                  <a:lnTo>
                    <a:pt x="1704" y="6393"/>
                  </a:lnTo>
                  <a:lnTo>
                    <a:pt x="1612" y="6355"/>
                  </a:lnTo>
                  <a:lnTo>
                    <a:pt x="1612" y="6355"/>
                  </a:lnTo>
                  <a:lnTo>
                    <a:pt x="1673" y="6431"/>
                  </a:lnTo>
                  <a:cubicBezTo>
                    <a:pt x="1827" y="6623"/>
                    <a:pt x="1934" y="7099"/>
                    <a:pt x="1988" y="7368"/>
                  </a:cubicBezTo>
                  <a:cubicBezTo>
                    <a:pt x="2218" y="8350"/>
                    <a:pt x="2725" y="8519"/>
                    <a:pt x="2871" y="8549"/>
                  </a:cubicBezTo>
                  <a:cubicBezTo>
                    <a:pt x="2633" y="9278"/>
                    <a:pt x="2472" y="10038"/>
                    <a:pt x="2379" y="10806"/>
                  </a:cubicBezTo>
                  <a:cubicBezTo>
                    <a:pt x="2349" y="10775"/>
                    <a:pt x="2050" y="10468"/>
                    <a:pt x="1911" y="9716"/>
                  </a:cubicBezTo>
                  <a:cubicBezTo>
                    <a:pt x="1904" y="9654"/>
                    <a:pt x="1888" y="9593"/>
                    <a:pt x="1881" y="9524"/>
                  </a:cubicBezTo>
                  <a:cubicBezTo>
                    <a:pt x="1750" y="8726"/>
                    <a:pt x="1566" y="7628"/>
                    <a:pt x="62" y="7252"/>
                  </a:cubicBezTo>
                  <a:lnTo>
                    <a:pt x="1" y="7237"/>
                  </a:lnTo>
                  <a:lnTo>
                    <a:pt x="31" y="7291"/>
                  </a:lnTo>
                  <a:cubicBezTo>
                    <a:pt x="62" y="7322"/>
                    <a:pt x="100" y="7375"/>
                    <a:pt x="154" y="7429"/>
                  </a:cubicBezTo>
                  <a:cubicBezTo>
                    <a:pt x="369" y="7682"/>
                    <a:pt x="768" y="8143"/>
                    <a:pt x="829" y="8664"/>
                  </a:cubicBezTo>
                  <a:cubicBezTo>
                    <a:pt x="906" y="9278"/>
                    <a:pt x="1474" y="10829"/>
                    <a:pt x="2372" y="10852"/>
                  </a:cubicBezTo>
                  <a:lnTo>
                    <a:pt x="2379" y="10852"/>
                  </a:lnTo>
                  <a:cubicBezTo>
                    <a:pt x="2318" y="11327"/>
                    <a:pt x="2280" y="11788"/>
                    <a:pt x="2264" y="12195"/>
                  </a:cubicBezTo>
                  <a:cubicBezTo>
                    <a:pt x="2134" y="11765"/>
                    <a:pt x="1681" y="10690"/>
                    <a:pt x="338" y="10499"/>
                  </a:cubicBezTo>
                  <a:lnTo>
                    <a:pt x="300" y="10491"/>
                  </a:lnTo>
                  <a:lnTo>
                    <a:pt x="300" y="10491"/>
                  </a:lnTo>
                  <a:lnTo>
                    <a:pt x="307" y="10529"/>
                  </a:lnTo>
                  <a:cubicBezTo>
                    <a:pt x="315" y="10552"/>
                    <a:pt x="331" y="10583"/>
                    <a:pt x="338" y="10621"/>
                  </a:cubicBezTo>
                  <a:cubicBezTo>
                    <a:pt x="484" y="11151"/>
                    <a:pt x="829" y="12379"/>
                    <a:pt x="2257" y="12409"/>
                  </a:cubicBezTo>
                  <a:cubicBezTo>
                    <a:pt x="2226" y="13261"/>
                    <a:pt x="2257" y="13852"/>
                    <a:pt x="2257" y="13868"/>
                  </a:cubicBezTo>
                  <a:lnTo>
                    <a:pt x="2303" y="13868"/>
                  </a:lnTo>
                  <a:cubicBezTo>
                    <a:pt x="2303" y="13852"/>
                    <a:pt x="2272" y="13323"/>
                    <a:pt x="2295" y="12540"/>
                  </a:cubicBezTo>
                  <a:lnTo>
                    <a:pt x="2441" y="12540"/>
                  </a:lnTo>
                  <a:cubicBezTo>
                    <a:pt x="3178" y="12494"/>
                    <a:pt x="3937" y="11680"/>
                    <a:pt x="4098" y="11297"/>
                  </a:cubicBezTo>
                  <a:lnTo>
                    <a:pt x="4106" y="11266"/>
                  </a:lnTo>
                  <a:lnTo>
                    <a:pt x="4075" y="11266"/>
                  </a:lnTo>
                  <a:cubicBezTo>
                    <a:pt x="2894" y="11281"/>
                    <a:pt x="2433" y="12110"/>
                    <a:pt x="2310" y="12402"/>
                  </a:cubicBezTo>
                  <a:lnTo>
                    <a:pt x="2310" y="12386"/>
                  </a:lnTo>
                  <a:cubicBezTo>
                    <a:pt x="2310" y="12386"/>
                    <a:pt x="2310" y="12371"/>
                    <a:pt x="2303" y="12348"/>
                  </a:cubicBezTo>
                  <a:cubicBezTo>
                    <a:pt x="2318" y="11903"/>
                    <a:pt x="2356" y="11389"/>
                    <a:pt x="2426" y="10852"/>
                  </a:cubicBezTo>
                  <a:lnTo>
                    <a:pt x="2464" y="10852"/>
                  </a:lnTo>
                  <a:cubicBezTo>
                    <a:pt x="3515" y="10790"/>
                    <a:pt x="4022" y="10161"/>
                    <a:pt x="4398" y="9693"/>
                  </a:cubicBezTo>
                  <a:cubicBezTo>
                    <a:pt x="4428" y="9647"/>
                    <a:pt x="4467" y="9608"/>
                    <a:pt x="4498" y="9562"/>
                  </a:cubicBezTo>
                  <a:cubicBezTo>
                    <a:pt x="4789" y="9202"/>
                    <a:pt x="5142" y="8895"/>
                    <a:pt x="5549" y="8664"/>
                  </a:cubicBezTo>
                  <a:lnTo>
                    <a:pt x="5610" y="8634"/>
                  </a:lnTo>
                  <a:lnTo>
                    <a:pt x="5541" y="8634"/>
                  </a:lnTo>
                  <a:cubicBezTo>
                    <a:pt x="5458" y="8627"/>
                    <a:pt x="5377" y="8624"/>
                    <a:pt x="5298" y="8624"/>
                  </a:cubicBezTo>
                  <a:cubicBezTo>
                    <a:pt x="4223" y="8624"/>
                    <a:pt x="3515" y="9184"/>
                    <a:pt x="3093" y="9670"/>
                  </a:cubicBezTo>
                  <a:cubicBezTo>
                    <a:pt x="2817" y="9992"/>
                    <a:pt x="2602" y="10353"/>
                    <a:pt x="2441" y="10744"/>
                  </a:cubicBezTo>
                  <a:cubicBezTo>
                    <a:pt x="2525" y="10023"/>
                    <a:pt x="2679" y="9309"/>
                    <a:pt x="2901" y="8611"/>
                  </a:cubicBezTo>
                  <a:lnTo>
                    <a:pt x="2909" y="8611"/>
                  </a:lnTo>
                  <a:cubicBezTo>
                    <a:pt x="3057" y="8665"/>
                    <a:pt x="3217" y="8689"/>
                    <a:pt x="3378" y="8689"/>
                  </a:cubicBezTo>
                  <a:cubicBezTo>
                    <a:pt x="3401" y="8689"/>
                    <a:pt x="3424" y="8688"/>
                    <a:pt x="3446" y="8687"/>
                  </a:cubicBezTo>
                  <a:cubicBezTo>
                    <a:pt x="4689" y="8611"/>
                    <a:pt x="5994" y="6945"/>
                    <a:pt x="6217" y="6516"/>
                  </a:cubicBezTo>
                  <a:lnTo>
                    <a:pt x="6255" y="6439"/>
                  </a:lnTo>
                  <a:lnTo>
                    <a:pt x="6186" y="6485"/>
                  </a:lnTo>
                  <a:cubicBezTo>
                    <a:pt x="5986" y="6569"/>
                    <a:pt x="5787" y="6639"/>
                    <a:pt x="5580" y="6692"/>
                  </a:cubicBezTo>
                  <a:cubicBezTo>
                    <a:pt x="5296" y="6777"/>
                    <a:pt x="4943" y="6884"/>
                    <a:pt x="4620" y="7007"/>
                  </a:cubicBezTo>
                  <a:cubicBezTo>
                    <a:pt x="3661" y="7475"/>
                    <a:pt x="3086" y="8296"/>
                    <a:pt x="2932" y="8519"/>
                  </a:cubicBezTo>
                  <a:cubicBezTo>
                    <a:pt x="2932" y="8511"/>
                    <a:pt x="2932" y="8511"/>
                    <a:pt x="2932" y="8503"/>
                  </a:cubicBezTo>
                  <a:cubicBezTo>
                    <a:pt x="2986" y="8342"/>
                    <a:pt x="3047" y="8196"/>
                    <a:pt x="3109" y="8043"/>
                  </a:cubicBezTo>
                  <a:cubicBezTo>
                    <a:pt x="3346" y="7214"/>
                    <a:pt x="3561" y="6477"/>
                    <a:pt x="3899" y="5687"/>
                  </a:cubicBezTo>
                  <a:cubicBezTo>
                    <a:pt x="4120" y="5774"/>
                    <a:pt x="4353" y="5820"/>
                    <a:pt x="4588" y="5820"/>
                  </a:cubicBezTo>
                  <a:cubicBezTo>
                    <a:pt x="4622" y="5820"/>
                    <a:pt x="4656" y="5819"/>
                    <a:pt x="4689" y="5817"/>
                  </a:cubicBezTo>
                  <a:cubicBezTo>
                    <a:pt x="5088" y="5802"/>
                    <a:pt x="5449" y="5610"/>
                    <a:pt x="5687" y="5296"/>
                  </a:cubicBezTo>
                  <a:cubicBezTo>
                    <a:pt x="5764" y="5180"/>
                    <a:pt x="6362" y="4804"/>
                    <a:pt x="6662" y="4620"/>
                  </a:cubicBezTo>
                  <a:lnTo>
                    <a:pt x="6731" y="4582"/>
                  </a:lnTo>
                  <a:lnTo>
                    <a:pt x="6646" y="4582"/>
                  </a:lnTo>
                  <a:cubicBezTo>
                    <a:pt x="6416" y="4574"/>
                    <a:pt x="6178" y="4559"/>
                    <a:pt x="5948" y="4528"/>
                  </a:cubicBezTo>
                  <a:cubicBezTo>
                    <a:pt x="5856" y="4495"/>
                    <a:pt x="5759" y="4479"/>
                    <a:pt x="5656" y="4479"/>
                  </a:cubicBezTo>
                  <a:cubicBezTo>
                    <a:pt x="5331" y="4479"/>
                    <a:pt x="4956" y="4644"/>
                    <a:pt x="4559" y="4966"/>
                  </a:cubicBezTo>
                  <a:cubicBezTo>
                    <a:pt x="4344" y="5134"/>
                    <a:pt x="4145" y="5334"/>
                    <a:pt x="3960" y="5541"/>
                  </a:cubicBezTo>
                  <a:lnTo>
                    <a:pt x="3960" y="5541"/>
                  </a:lnTo>
                  <a:cubicBezTo>
                    <a:pt x="4321" y="4743"/>
                    <a:pt x="4758" y="3991"/>
                    <a:pt x="5265" y="3277"/>
                  </a:cubicBezTo>
                  <a:cubicBezTo>
                    <a:pt x="6531" y="2548"/>
                    <a:pt x="6708" y="1397"/>
                    <a:pt x="6800" y="775"/>
                  </a:cubicBezTo>
                  <a:cubicBezTo>
                    <a:pt x="6815" y="699"/>
                    <a:pt x="6823" y="630"/>
                    <a:pt x="6830" y="568"/>
                  </a:cubicBezTo>
                  <a:lnTo>
                    <a:pt x="6846" y="484"/>
                  </a:lnTo>
                  <a:lnTo>
                    <a:pt x="6784" y="561"/>
                  </a:lnTo>
                  <a:cubicBezTo>
                    <a:pt x="6677" y="691"/>
                    <a:pt x="6462" y="822"/>
                    <a:pt x="6163" y="998"/>
                  </a:cubicBezTo>
                  <a:cubicBezTo>
                    <a:pt x="6048" y="1067"/>
                    <a:pt x="5910" y="1144"/>
                    <a:pt x="5756" y="1244"/>
                  </a:cubicBezTo>
                  <a:cubicBezTo>
                    <a:pt x="4927" y="1873"/>
                    <a:pt x="5196" y="3147"/>
                    <a:pt x="5219" y="3270"/>
                  </a:cubicBezTo>
                  <a:cubicBezTo>
                    <a:pt x="4981" y="3607"/>
                    <a:pt x="4774" y="3930"/>
                    <a:pt x="4590" y="4236"/>
                  </a:cubicBezTo>
                  <a:lnTo>
                    <a:pt x="4590" y="4236"/>
                  </a:lnTo>
                  <a:cubicBezTo>
                    <a:pt x="4651" y="4014"/>
                    <a:pt x="4705" y="3638"/>
                    <a:pt x="4559" y="3316"/>
                  </a:cubicBezTo>
                  <a:cubicBezTo>
                    <a:pt x="4574" y="3216"/>
                    <a:pt x="4789" y="1950"/>
                    <a:pt x="4421" y="1151"/>
                  </a:cubicBezTo>
                  <a:cubicBezTo>
                    <a:pt x="4252" y="775"/>
                    <a:pt x="4137" y="561"/>
                    <a:pt x="4068" y="407"/>
                  </a:cubicBezTo>
                  <a:cubicBezTo>
                    <a:pt x="4006" y="307"/>
                    <a:pt x="3960" y="200"/>
                    <a:pt x="3937" y="85"/>
                  </a:cubicBezTo>
                  <a:lnTo>
                    <a:pt x="3922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8"/>
            <p:cNvSpPr/>
            <p:nvPr/>
          </p:nvSpPr>
          <p:spPr>
            <a:xfrm rot="5083382" flipH="1">
              <a:off x="4454765" y="511524"/>
              <a:ext cx="390422" cy="790881"/>
            </a:xfrm>
            <a:custGeom>
              <a:avLst/>
              <a:gdLst/>
              <a:ahLst/>
              <a:cxnLst/>
              <a:rect l="l" t="t" r="r" b="b"/>
              <a:pathLst>
                <a:path w="6846" h="13868" extrusionOk="0">
                  <a:moveTo>
                    <a:pt x="4367" y="1681"/>
                  </a:moveTo>
                  <a:lnTo>
                    <a:pt x="4405" y="1919"/>
                  </a:lnTo>
                  <a:cubicBezTo>
                    <a:pt x="4428" y="2057"/>
                    <a:pt x="4452" y="2249"/>
                    <a:pt x="4475" y="2441"/>
                  </a:cubicBezTo>
                  <a:cubicBezTo>
                    <a:pt x="4498" y="2625"/>
                    <a:pt x="4513" y="2824"/>
                    <a:pt x="4513" y="2963"/>
                  </a:cubicBezTo>
                  <a:cubicBezTo>
                    <a:pt x="4513" y="3055"/>
                    <a:pt x="4513" y="3124"/>
                    <a:pt x="4521" y="3162"/>
                  </a:cubicBezTo>
                  <a:lnTo>
                    <a:pt x="4521" y="2963"/>
                  </a:lnTo>
                  <a:cubicBezTo>
                    <a:pt x="4521" y="2817"/>
                    <a:pt x="4513" y="2625"/>
                    <a:pt x="4490" y="2433"/>
                  </a:cubicBezTo>
                  <a:cubicBezTo>
                    <a:pt x="4482" y="2341"/>
                    <a:pt x="4475" y="2241"/>
                    <a:pt x="4459" y="2157"/>
                  </a:cubicBezTo>
                  <a:cubicBezTo>
                    <a:pt x="4452" y="2111"/>
                    <a:pt x="4452" y="2065"/>
                    <a:pt x="4444" y="2026"/>
                  </a:cubicBezTo>
                  <a:cubicBezTo>
                    <a:pt x="4428" y="1988"/>
                    <a:pt x="4428" y="1950"/>
                    <a:pt x="4421" y="1911"/>
                  </a:cubicBezTo>
                  <a:cubicBezTo>
                    <a:pt x="4405" y="1842"/>
                    <a:pt x="4390" y="1788"/>
                    <a:pt x="4382" y="1742"/>
                  </a:cubicBezTo>
                  <a:lnTo>
                    <a:pt x="4367" y="1681"/>
                  </a:lnTo>
                  <a:close/>
                  <a:moveTo>
                    <a:pt x="4298" y="1942"/>
                  </a:moveTo>
                  <a:lnTo>
                    <a:pt x="4298" y="1996"/>
                  </a:lnTo>
                  <a:cubicBezTo>
                    <a:pt x="4298" y="2034"/>
                    <a:pt x="4298" y="2080"/>
                    <a:pt x="4306" y="2141"/>
                  </a:cubicBezTo>
                  <a:cubicBezTo>
                    <a:pt x="4306" y="2172"/>
                    <a:pt x="4313" y="2211"/>
                    <a:pt x="4313" y="2241"/>
                  </a:cubicBezTo>
                  <a:cubicBezTo>
                    <a:pt x="4321" y="2272"/>
                    <a:pt x="4321" y="2310"/>
                    <a:pt x="4329" y="2349"/>
                  </a:cubicBezTo>
                  <a:cubicBezTo>
                    <a:pt x="4344" y="2425"/>
                    <a:pt x="4359" y="2502"/>
                    <a:pt x="4375" y="2587"/>
                  </a:cubicBezTo>
                  <a:cubicBezTo>
                    <a:pt x="4405" y="2748"/>
                    <a:pt x="4444" y="2901"/>
                    <a:pt x="4475" y="3024"/>
                  </a:cubicBezTo>
                  <a:cubicBezTo>
                    <a:pt x="4498" y="3085"/>
                    <a:pt x="4513" y="3139"/>
                    <a:pt x="4521" y="3170"/>
                  </a:cubicBezTo>
                  <a:lnTo>
                    <a:pt x="4521" y="3162"/>
                  </a:lnTo>
                  <a:cubicBezTo>
                    <a:pt x="4513" y="3124"/>
                    <a:pt x="4498" y="3078"/>
                    <a:pt x="4482" y="3024"/>
                  </a:cubicBezTo>
                  <a:cubicBezTo>
                    <a:pt x="4459" y="2901"/>
                    <a:pt x="4421" y="2748"/>
                    <a:pt x="4390" y="2587"/>
                  </a:cubicBezTo>
                  <a:cubicBezTo>
                    <a:pt x="4359" y="2425"/>
                    <a:pt x="4336" y="2264"/>
                    <a:pt x="4321" y="2141"/>
                  </a:cubicBezTo>
                  <a:cubicBezTo>
                    <a:pt x="4306" y="2019"/>
                    <a:pt x="4298" y="1942"/>
                    <a:pt x="4298" y="1942"/>
                  </a:cubicBezTo>
                  <a:close/>
                  <a:moveTo>
                    <a:pt x="4521" y="3177"/>
                  </a:moveTo>
                  <a:lnTo>
                    <a:pt x="4521" y="3185"/>
                  </a:lnTo>
                  <a:lnTo>
                    <a:pt x="4528" y="3200"/>
                  </a:lnTo>
                  <a:cubicBezTo>
                    <a:pt x="4528" y="3193"/>
                    <a:pt x="4528" y="3185"/>
                    <a:pt x="4521" y="3177"/>
                  </a:cubicBezTo>
                  <a:close/>
                  <a:moveTo>
                    <a:pt x="3753" y="2011"/>
                  </a:moveTo>
                  <a:cubicBezTo>
                    <a:pt x="3753" y="2011"/>
                    <a:pt x="3753" y="2034"/>
                    <a:pt x="3761" y="2072"/>
                  </a:cubicBezTo>
                  <a:cubicBezTo>
                    <a:pt x="3769" y="2095"/>
                    <a:pt x="3776" y="2118"/>
                    <a:pt x="3784" y="2141"/>
                  </a:cubicBezTo>
                  <a:cubicBezTo>
                    <a:pt x="3784" y="2172"/>
                    <a:pt x="3792" y="2203"/>
                    <a:pt x="3807" y="2234"/>
                  </a:cubicBezTo>
                  <a:cubicBezTo>
                    <a:pt x="3815" y="2264"/>
                    <a:pt x="3830" y="2295"/>
                    <a:pt x="3838" y="2333"/>
                  </a:cubicBezTo>
                  <a:cubicBezTo>
                    <a:pt x="3853" y="2372"/>
                    <a:pt x="3868" y="2410"/>
                    <a:pt x="3884" y="2448"/>
                  </a:cubicBezTo>
                  <a:cubicBezTo>
                    <a:pt x="3899" y="2487"/>
                    <a:pt x="3922" y="2525"/>
                    <a:pt x="3945" y="2564"/>
                  </a:cubicBezTo>
                  <a:cubicBezTo>
                    <a:pt x="3960" y="2610"/>
                    <a:pt x="3983" y="2648"/>
                    <a:pt x="4006" y="2686"/>
                  </a:cubicBezTo>
                  <a:cubicBezTo>
                    <a:pt x="4052" y="2763"/>
                    <a:pt x="4098" y="2840"/>
                    <a:pt x="4152" y="2909"/>
                  </a:cubicBezTo>
                  <a:cubicBezTo>
                    <a:pt x="4175" y="2940"/>
                    <a:pt x="4198" y="2978"/>
                    <a:pt x="4229" y="3001"/>
                  </a:cubicBezTo>
                  <a:cubicBezTo>
                    <a:pt x="4252" y="3032"/>
                    <a:pt x="4275" y="3062"/>
                    <a:pt x="4298" y="3085"/>
                  </a:cubicBezTo>
                  <a:cubicBezTo>
                    <a:pt x="4344" y="3139"/>
                    <a:pt x="4382" y="3185"/>
                    <a:pt x="4405" y="3208"/>
                  </a:cubicBezTo>
                  <a:lnTo>
                    <a:pt x="4444" y="3239"/>
                  </a:lnTo>
                  <a:lnTo>
                    <a:pt x="4444" y="3239"/>
                  </a:lnTo>
                  <a:lnTo>
                    <a:pt x="4405" y="3200"/>
                  </a:lnTo>
                  <a:cubicBezTo>
                    <a:pt x="4382" y="3177"/>
                    <a:pt x="4344" y="3131"/>
                    <a:pt x="4298" y="3078"/>
                  </a:cubicBezTo>
                  <a:cubicBezTo>
                    <a:pt x="4275" y="3055"/>
                    <a:pt x="4252" y="3024"/>
                    <a:pt x="4229" y="2993"/>
                  </a:cubicBezTo>
                  <a:cubicBezTo>
                    <a:pt x="4206" y="2963"/>
                    <a:pt x="4183" y="2932"/>
                    <a:pt x="4160" y="2901"/>
                  </a:cubicBezTo>
                  <a:cubicBezTo>
                    <a:pt x="4114" y="2832"/>
                    <a:pt x="4060" y="2755"/>
                    <a:pt x="4022" y="2679"/>
                  </a:cubicBezTo>
                  <a:cubicBezTo>
                    <a:pt x="3976" y="2602"/>
                    <a:pt x="3937" y="2517"/>
                    <a:pt x="3907" y="2441"/>
                  </a:cubicBezTo>
                  <a:cubicBezTo>
                    <a:pt x="3868" y="2364"/>
                    <a:pt x="3845" y="2287"/>
                    <a:pt x="3822" y="2226"/>
                  </a:cubicBezTo>
                  <a:cubicBezTo>
                    <a:pt x="3799" y="2164"/>
                    <a:pt x="3784" y="2111"/>
                    <a:pt x="3769" y="2072"/>
                  </a:cubicBezTo>
                  <a:lnTo>
                    <a:pt x="3753" y="2011"/>
                  </a:lnTo>
                  <a:close/>
                  <a:moveTo>
                    <a:pt x="6769" y="645"/>
                  </a:moveTo>
                  <a:cubicBezTo>
                    <a:pt x="6761" y="691"/>
                    <a:pt x="6754" y="729"/>
                    <a:pt x="6754" y="775"/>
                  </a:cubicBezTo>
                  <a:lnTo>
                    <a:pt x="6754" y="783"/>
                  </a:lnTo>
                  <a:cubicBezTo>
                    <a:pt x="6654" y="1428"/>
                    <a:pt x="6493" y="2517"/>
                    <a:pt x="5265" y="3239"/>
                  </a:cubicBezTo>
                  <a:cubicBezTo>
                    <a:pt x="5265" y="3231"/>
                    <a:pt x="5257" y="3216"/>
                    <a:pt x="5257" y="3193"/>
                  </a:cubicBezTo>
                  <a:lnTo>
                    <a:pt x="5257" y="3185"/>
                  </a:lnTo>
                  <a:lnTo>
                    <a:pt x="5257" y="3124"/>
                  </a:lnTo>
                  <a:lnTo>
                    <a:pt x="5257" y="3070"/>
                  </a:lnTo>
                  <a:lnTo>
                    <a:pt x="5257" y="2986"/>
                  </a:lnTo>
                  <a:cubicBezTo>
                    <a:pt x="5257" y="2955"/>
                    <a:pt x="5257" y="2917"/>
                    <a:pt x="5265" y="2878"/>
                  </a:cubicBezTo>
                  <a:cubicBezTo>
                    <a:pt x="5273" y="2847"/>
                    <a:pt x="5273" y="2809"/>
                    <a:pt x="5280" y="2771"/>
                  </a:cubicBezTo>
                  <a:cubicBezTo>
                    <a:pt x="5296" y="2686"/>
                    <a:pt x="5311" y="2602"/>
                    <a:pt x="5334" y="2517"/>
                  </a:cubicBezTo>
                  <a:cubicBezTo>
                    <a:pt x="5372" y="2356"/>
                    <a:pt x="5426" y="2195"/>
                    <a:pt x="5464" y="2065"/>
                  </a:cubicBezTo>
                  <a:cubicBezTo>
                    <a:pt x="5503" y="1942"/>
                    <a:pt x="5526" y="1865"/>
                    <a:pt x="5526" y="1865"/>
                  </a:cubicBezTo>
                  <a:lnTo>
                    <a:pt x="5526" y="1865"/>
                  </a:lnTo>
                  <a:cubicBezTo>
                    <a:pt x="5526" y="1865"/>
                    <a:pt x="5487" y="1942"/>
                    <a:pt x="5449" y="2065"/>
                  </a:cubicBezTo>
                  <a:lnTo>
                    <a:pt x="5411" y="2157"/>
                  </a:lnTo>
                  <a:cubicBezTo>
                    <a:pt x="5403" y="2195"/>
                    <a:pt x="5388" y="2234"/>
                    <a:pt x="5380" y="2272"/>
                  </a:cubicBezTo>
                  <a:cubicBezTo>
                    <a:pt x="5357" y="2349"/>
                    <a:pt x="5334" y="2433"/>
                    <a:pt x="5319" y="2517"/>
                  </a:cubicBezTo>
                  <a:cubicBezTo>
                    <a:pt x="5296" y="2602"/>
                    <a:pt x="5280" y="2679"/>
                    <a:pt x="5265" y="2763"/>
                  </a:cubicBezTo>
                  <a:cubicBezTo>
                    <a:pt x="5265" y="2801"/>
                    <a:pt x="5257" y="2840"/>
                    <a:pt x="5257" y="2878"/>
                  </a:cubicBezTo>
                  <a:cubicBezTo>
                    <a:pt x="5250" y="2917"/>
                    <a:pt x="5250" y="2947"/>
                    <a:pt x="5250" y="2986"/>
                  </a:cubicBezTo>
                  <a:lnTo>
                    <a:pt x="5250" y="2886"/>
                  </a:lnTo>
                  <a:lnTo>
                    <a:pt x="5250" y="2748"/>
                  </a:lnTo>
                  <a:cubicBezTo>
                    <a:pt x="5257" y="2656"/>
                    <a:pt x="5265" y="2556"/>
                    <a:pt x="5280" y="2464"/>
                  </a:cubicBezTo>
                  <a:cubicBezTo>
                    <a:pt x="5296" y="2364"/>
                    <a:pt x="5311" y="2272"/>
                    <a:pt x="5334" y="2172"/>
                  </a:cubicBezTo>
                  <a:cubicBezTo>
                    <a:pt x="5357" y="2080"/>
                    <a:pt x="5380" y="2003"/>
                    <a:pt x="5403" y="1927"/>
                  </a:cubicBezTo>
                  <a:cubicBezTo>
                    <a:pt x="5426" y="1858"/>
                    <a:pt x="5441" y="1804"/>
                    <a:pt x="5457" y="1758"/>
                  </a:cubicBezTo>
                  <a:cubicBezTo>
                    <a:pt x="5472" y="1719"/>
                    <a:pt x="5480" y="1696"/>
                    <a:pt x="5480" y="1696"/>
                  </a:cubicBezTo>
                  <a:lnTo>
                    <a:pt x="5480" y="1696"/>
                  </a:lnTo>
                  <a:lnTo>
                    <a:pt x="5449" y="1758"/>
                  </a:lnTo>
                  <a:cubicBezTo>
                    <a:pt x="5441" y="1781"/>
                    <a:pt x="5434" y="1804"/>
                    <a:pt x="5418" y="1834"/>
                  </a:cubicBezTo>
                  <a:cubicBezTo>
                    <a:pt x="5411" y="1858"/>
                    <a:pt x="5395" y="1888"/>
                    <a:pt x="5388" y="1927"/>
                  </a:cubicBezTo>
                  <a:cubicBezTo>
                    <a:pt x="5372" y="1965"/>
                    <a:pt x="5365" y="2003"/>
                    <a:pt x="5349" y="2042"/>
                  </a:cubicBezTo>
                  <a:cubicBezTo>
                    <a:pt x="5334" y="2080"/>
                    <a:pt x="5326" y="2126"/>
                    <a:pt x="5311" y="2172"/>
                  </a:cubicBezTo>
                  <a:cubicBezTo>
                    <a:pt x="5303" y="2218"/>
                    <a:pt x="5296" y="2264"/>
                    <a:pt x="5288" y="2310"/>
                  </a:cubicBezTo>
                  <a:cubicBezTo>
                    <a:pt x="5280" y="2356"/>
                    <a:pt x="5273" y="2410"/>
                    <a:pt x="5265" y="2456"/>
                  </a:cubicBezTo>
                  <a:cubicBezTo>
                    <a:pt x="5250" y="2556"/>
                    <a:pt x="5242" y="2656"/>
                    <a:pt x="5234" y="2748"/>
                  </a:cubicBezTo>
                  <a:lnTo>
                    <a:pt x="5234" y="2878"/>
                  </a:lnTo>
                  <a:lnTo>
                    <a:pt x="5234" y="3001"/>
                  </a:lnTo>
                  <a:cubicBezTo>
                    <a:pt x="5234" y="3055"/>
                    <a:pt x="5234" y="3093"/>
                    <a:pt x="5242" y="3139"/>
                  </a:cubicBezTo>
                  <a:lnTo>
                    <a:pt x="5242" y="3147"/>
                  </a:lnTo>
                  <a:cubicBezTo>
                    <a:pt x="5188" y="2801"/>
                    <a:pt x="5088" y="1804"/>
                    <a:pt x="5787" y="1274"/>
                  </a:cubicBezTo>
                  <a:cubicBezTo>
                    <a:pt x="5933" y="1175"/>
                    <a:pt x="6071" y="1098"/>
                    <a:pt x="6194" y="1029"/>
                  </a:cubicBezTo>
                  <a:cubicBezTo>
                    <a:pt x="6393" y="921"/>
                    <a:pt x="6593" y="791"/>
                    <a:pt x="6769" y="645"/>
                  </a:cubicBezTo>
                  <a:close/>
                  <a:moveTo>
                    <a:pt x="3907" y="169"/>
                  </a:moveTo>
                  <a:cubicBezTo>
                    <a:pt x="3937" y="261"/>
                    <a:pt x="3983" y="346"/>
                    <a:pt x="4029" y="430"/>
                  </a:cubicBezTo>
                  <a:cubicBezTo>
                    <a:pt x="4098" y="576"/>
                    <a:pt x="4214" y="798"/>
                    <a:pt x="4382" y="1175"/>
                  </a:cubicBezTo>
                  <a:cubicBezTo>
                    <a:pt x="4689" y="1842"/>
                    <a:pt x="4574" y="2855"/>
                    <a:pt x="4528" y="3200"/>
                  </a:cubicBezTo>
                  <a:cubicBezTo>
                    <a:pt x="4528" y="3224"/>
                    <a:pt x="4521" y="3247"/>
                    <a:pt x="4513" y="3262"/>
                  </a:cubicBezTo>
                  <a:lnTo>
                    <a:pt x="4490" y="3208"/>
                  </a:lnTo>
                  <a:cubicBezTo>
                    <a:pt x="4467" y="3154"/>
                    <a:pt x="4436" y="3070"/>
                    <a:pt x="4398" y="2970"/>
                  </a:cubicBezTo>
                  <a:cubicBezTo>
                    <a:pt x="4382" y="2917"/>
                    <a:pt x="4359" y="2863"/>
                    <a:pt x="4336" y="2801"/>
                  </a:cubicBezTo>
                  <a:cubicBezTo>
                    <a:pt x="4321" y="2748"/>
                    <a:pt x="4298" y="2679"/>
                    <a:pt x="4283" y="2617"/>
                  </a:cubicBezTo>
                  <a:cubicBezTo>
                    <a:pt x="4244" y="2487"/>
                    <a:pt x="4206" y="2349"/>
                    <a:pt x="4168" y="2211"/>
                  </a:cubicBezTo>
                  <a:cubicBezTo>
                    <a:pt x="4137" y="2072"/>
                    <a:pt x="4114" y="1927"/>
                    <a:pt x="4091" y="1796"/>
                  </a:cubicBezTo>
                  <a:cubicBezTo>
                    <a:pt x="4068" y="1666"/>
                    <a:pt x="4045" y="1543"/>
                    <a:pt x="4029" y="1435"/>
                  </a:cubicBezTo>
                  <a:cubicBezTo>
                    <a:pt x="4022" y="1382"/>
                    <a:pt x="4014" y="1336"/>
                    <a:pt x="4006" y="1290"/>
                  </a:cubicBezTo>
                  <a:cubicBezTo>
                    <a:pt x="4006" y="1251"/>
                    <a:pt x="3999" y="1213"/>
                    <a:pt x="3991" y="1182"/>
                  </a:cubicBezTo>
                  <a:lnTo>
                    <a:pt x="3983" y="1082"/>
                  </a:lnTo>
                  <a:lnTo>
                    <a:pt x="3976" y="1082"/>
                  </a:lnTo>
                  <a:lnTo>
                    <a:pt x="3976" y="1182"/>
                  </a:lnTo>
                  <a:lnTo>
                    <a:pt x="3976" y="1290"/>
                  </a:lnTo>
                  <a:cubicBezTo>
                    <a:pt x="3976" y="1336"/>
                    <a:pt x="3976" y="1389"/>
                    <a:pt x="3983" y="1443"/>
                  </a:cubicBezTo>
                  <a:cubicBezTo>
                    <a:pt x="3999" y="1489"/>
                    <a:pt x="3999" y="1551"/>
                    <a:pt x="4006" y="1612"/>
                  </a:cubicBezTo>
                  <a:cubicBezTo>
                    <a:pt x="4014" y="1673"/>
                    <a:pt x="4029" y="1735"/>
                    <a:pt x="4037" y="1804"/>
                  </a:cubicBezTo>
                  <a:cubicBezTo>
                    <a:pt x="4045" y="1873"/>
                    <a:pt x="4060" y="1942"/>
                    <a:pt x="4075" y="2011"/>
                  </a:cubicBezTo>
                  <a:cubicBezTo>
                    <a:pt x="4098" y="2080"/>
                    <a:pt x="4114" y="2149"/>
                    <a:pt x="4129" y="2218"/>
                  </a:cubicBezTo>
                  <a:cubicBezTo>
                    <a:pt x="4168" y="2356"/>
                    <a:pt x="4206" y="2494"/>
                    <a:pt x="4252" y="2625"/>
                  </a:cubicBezTo>
                  <a:cubicBezTo>
                    <a:pt x="4275" y="2686"/>
                    <a:pt x="4290" y="2748"/>
                    <a:pt x="4313" y="2809"/>
                  </a:cubicBezTo>
                  <a:cubicBezTo>
                    <a:pt x="4336" y="2863"/>
                    <a:pt x="4359" y="2924"/>
                    <a:pt x="4375" y="2970"/>
                  </a:cubicBezTo>
                  <a:cubicBezTo>
                    <a:pt x="4413" y="3070"/>
                    <a:pt x="4452" y="3154"/>
                    <a:pt x="4475" y="3208"/>
                  </a:cubicBezTo>
                  <a:lnTo>
                    <a:pt x="4505" y="3270"/>
                  </a:lnTo>
                  <a:lnTo>
                    <a:pt x="4505" y="3277"/>
                  </a:lnTo>
                  <a:lnTo>
                    <a:pt x="4452" y="3247"/>
                  </a:lnTo>
                  <a:lnTo>
                    <a:pt x="4444" y="3239"/>
                  </a:lnTo>
                  <a:cubicBezTo>
                    <a:pt x="3078" y="2418"/>
                    <a:pt x="3692" y="752"/>
                    <a:pt x="3899" y="192"/>
                  </a:cubicBezTo>
                  <a:lnTo>
                    <a:pt x="3907" y="169"/>
                  </a:lnTo>
                  <a:close/>
                  <a:moveTo>
                    <a:pt x="5250" y="5035"/>
                  </a:moveTo>
                  <a:cubicBezTo>
                    <a:pt x="5250" y="5035"/>
                    <a:pt x="5173" y="5081"/>
                    <a:pt x="5058" y="5142"/>
                  </a:cubicBezTo>
                  <a:cubicBezTo>
                    <a:pt x="4943" y="5211"/>
                    <a:pt x="4789" y="5296"/>
                    <a:pt x="4628" y="5372"/>
                  </a:cubicBezTo>
                  <a:cubicBezTo>
                    <a:pt x="4475" y="5441"/>
                    <a:pt x="4321" y="5503"/>
                    <a:pt x="4168" y="5556"/>
                  </a:cubicBezTo>
                  <a:cubicBezTo>
                    <a:pt x="4321" y="5510"/>
                    <a:pt x="4475" y="5449"/>
                    <a:pt x="4628" y="5388"/>
                  </a:cubicBezTo>
                  <a:cubicBezTo>
                    <a:pt x="4705" y="5349"/>
                    <a:pt x="4789" y="5311"/>
                    <a:pt x="4866" y="5273"/>
                  </a:cubicBezTo>
                  <a:cubicBezTo>
                    <a:pt x="4897" y="5249"/>
                    <a:pt x="4935" y="5234"/>
                    <a:pt x="4966" y="5211"/>
                  </a:cubicBezTo>
                  <a:cubicBezTo>
                    <a:pt x="5004" y="5196"/>
                    <a:pt x="5035" y="5173"/>
                    <a:pt x="5065" y="5157"/>
                  </a:cubicBezTo>
                  <a:cubicBezTo>
                    <a:pt x="5119" y="5127"/>
                    <a:pt x="5165" y="5096"/>
                    <a:pt x="5204" y="5073"/>
                  </a:cubicBezTo>
                  <a:lnTo>
                    <a:pt x="5250" y="5035"/>
                  </a:lnTo>
                  <a:close/>
                  <a:moveTo>
                    <a:pt x="4168" y="5556"/>
                  </a:moveTo>
                  <a:lnTo>
                    <a:pt x="4014" y="5602"/>
                  </a:lnTo>
                  <a:cubicBezTo>
                    <a:pt x="4052" y="5595"/>
                    <a:pt x="4106" y="5579"/>
                    <a:pt x="4168" y="5556"/>
                  </a:cubicBezTo>
                  <a:close/>
                  <a:moveTo>
                    <a:pt x="4014" y="5602"/>
                  </a:moveTo>
                  <a:lnTo>
                    <a:pt x="3985" y="5608"/>
                  </a:lnTo>
                  <a:lnTo>
                    <a:pt x="3985" y="5608"/>
                  </a:lnTo>
                  <a:cubicBezTo>
                    <a:pt x="3984" y="5609"/>
                    <a:pt x="3984" y="5610"/>
                    <a:pt x="3983" y="5610"/>
                  </a:cubicBezTo>
                  <a:lnTo>
                    <a:pt x="4014" y="5602"/>
                  </a:lnTo>
                  <a:close/>
                  <a:moveTo>
                    <a:pt x="5664" y="4958"/>
                  </a:moveTo>
                  <a:lnTo>
                    <a:pt x="5595" y="4989"/>
                  </a:lnTo>
                  <a:lnTo>
                    <a:pt x="5403" y="5088"/>
                  </a:lnTo>
                  <a:cubicBezTo>
                    <a:pt x="5319" y="5127"/>
                    <a:pt x="5227" y="5165"/>
                    <a:pt x="5127" y="5219"/>
                  </a:cubicBezTo>
                  <a:cubicBezTo>
                    <a:pt x="5019" y="5265"/>
                    <a:pt x="4912" y="5311"/>
                    <a:pt x="4805" y="5357"/>
                  </a:cubicBezTo>
                  <a:cubicBezTo>
                    <a:pt x="4697" y="5411"/>
                    <a:pt x="4582" y="5449"/>
                    <a:pt x="4482" y="5487"/>
                  </a:cubicBezTo>
                  <a:cubicBezTo>
                    <a:pt x="4375" y="5526"/>
                    <a:pt x="4275" y="5556"/>
                    <a:pt x="4191" y="5579"/>
                  </a:cubicBezTo>
                  <a:cubicBezTo>
                    <a:pt x="4111" y="5601"/>
                    <a:pt x="4045" y="5630"/>
                    <a:pt x="3993" y="5646"/>
                  </a:cubicBezTo>
                  <a:lnTo>
                    <a:pt x="3993" y="5646"/>
                  </a:lnTo>
                  <a:cubicBezTo>
                    <a:pt x="4045" y="5636"/>
                    <a:pt x="4115" y="5615"/>
                    <a:pt x="4191" y="5595"/>
                  </a:cubicBezTo>
                  <a:cubicBezTo>
                    <a:pt x="4359" y="5549"/>
                    <a:pt x="4590" y="5472"/>
                    <a:pt x="4812" y="5388"/>
                  </a:cubicBezTo>
                  <a:cubicBezTo>
                    <a:pt x="4927" y="5342"/>
                    <a:pt x="5035" y="5296"/>
                    <a:pt x="5135" y="5249"/>
                  </a:cubicBezTo>
                  <a:cubicBezTo>
                    <a:pt x="5188" y="5226"/>
                    <a:pt x="5234" y="5203"/>
                    <a:pt x="5280" y="5180"/>
                  </a:cubicBezTo>
                  <a:cubicBezTo>
                    <a:pt x="5334" y="5157"/>
                    <a:pt x="5372" y="5134"/>
                    <a:pt x="5411" y="5111"/>
                  </a:cubicBezTo>
                  <a:cubicBezTo>
                    <a:pt x="5449" y="5088"/>
                    <a:pt x="5488" y="5065"/>
                    <a:pt x="5518" y="5050"/>
                  </a:cubicBezTo>
                  <a:cubicBezTo>
                    <a:pt x="5549" y="5035"/>
                    <a:pt x="5572" y="5012"/>
                    <a:pt x="5595" y="4996"/>
                  </a:cubicBezTo>
                  <a:lnTo>
                    <a:pt x="5664" y="4958"/>
                  </a:lnTo>
                  <a:close/>
                  <a:moveTo>
                    <a:pt x="3993" y="5646"/>
                  </a:moveTo>
                  <a:cubicBezTo>
                    <a:pt x="3987" y="5647"/>
                    <a:pt x="3981" y="5648"/>
                    <a:pt x="3976" y="5649"/>
                  </a:cubicBezTo>
                  <a:lnTo>
                    <a:pt x="3957" y="5656"/>
                  </a:lnTo>
                  <a:lnTo>
                    <a:pt x="3957" y="5656"/>
                  </a:lnTo>
                  <a:lnTo>
                    <a:pt x="3983" y="5649"/>
                  </a:lnTo>
                  <a:cubicBezTo>
                    <a:pt x="3986" y="5648"/>
                    <a:pt x="3990" y="5647"/>
                    <a:pt x="3993" y="5646"/>
                  </a:cubicBezTo>
                  <a:close/>
                  <a:moveTo>
                    <a:pt x="3957" y="5656"/>
                  </a:moveTo>
                  <a:lnTo>
                    <a:pt x="3957" y="5656"/>
                  </a:lnTo>
                  <a:lnTo>
                    <a:pt x="3957" y="5656"/>
                  </a:lnTo>
                  <a:close/>
                  <a:moveTo>
                    <a:pt x="5411" y="5296"/>
                  </a:moveTo>
                  <a:lnTo>
                    <a:pt x="5349" y="5326"/>
                  </a:lnTo>
                  <a:cubicBezTo>
                    <a:pt x="5311" y="5349"/>
                    <a:pt x="5257" y="5372"/>
                    <a:pt x="5188" y="5403"/>
                  </a:cubicBezTo>
                  <a:cubicBezTo>
                    <a:pt x="5119" y="5434"/>
                    <a:pt x="5042" y="5464"/>
                    <a:pt x="4950" y="5495"/>
                  </a:cubicBezTo>
                  <a:cubicBezTo>
                    <a:pt x="4912" y="5510"/>
                    <a:pt x="4866" y="5526"/>
                    <a:pt x="4820" y="5541"/>
                  </a:cubicBezTo>
                  <a:cubicBezTo>
                    <a:pt x="4766" y="5556"/>
                    <a:pt x="4720" y="5572"/>
                    <a:pt x="4674" y="5587"/>
                  </a:cubicBezTo>
                  <a:cubicBezTo>
                    <a:pt x="4582" y="5610"/>
                    <a:pt x="4482" y="5626"/>
                    <a:pt x="4390" y="5641"/>
                  </a:cubicBezTo>
                  <a:cubicBezTo>
                    <a:pt x="4344" y="5649"/>
                    <a:pt x="4298" y="5656"/>
                    <a:pt x="4252" y="5656"/>
                  </a:cubicBezTo>
                  <a:cubicBezTo>
                    <a:pt x="4214" y="5664"/>
                    <a:pt x="4168" y="5664"/>
                    <a:pt x="4137" y="5672"/>
                  </a:cubicBezTo>
                  <a:cubicBezTo>
                    <a:pt x="4175" y="5672"/>
                    <a:pt x="4214" y="5672"/>
                    <a:pt x="4252" y="5664"/>
                  </a:cubicBezTo>
                  <a:cubicBezTo>
                    <a:pt x="4298" y="5656"/>
                    <a:pt x="4344" y="5656"/>
                    <a:pt x="4390" y="5649"/>
                  </a:cubicBezTo>
                  <a:cubicBezTo>
                    <a:pt x="4482" y="5641"/>
                    <a:pt x="4582" y="5618"/>
                    <a:pt x="4674" y="5595"/>
                  </a:cubicBezTo>
                  <a:cubicBezTo>
                    <a:pt x="4728" y="5587"/>
                    <a:pt x="4774" y="5572"/>
                    <a:pt x="4820" y="5556"/>
                  </a:cubicBezTo>
                  <a:cubicBezTo>
                    <a:pt x="4874" y="5549"/>
                    <a:pt x="4920" y="5533"/>
                    <a:pt x="4958" y="5518"/>
                  </a:cubicBezTo>
                  <a:cubicBezTo>
                    <a:pt x="5004" y="5503"/>
                    <a:pt x="5042" y="5487"/>
                    <a:pt x="5088" y="5464"/>
                  </a:cubicBezTo>
                  <a:cubicBezTo>
                    <a:pt x="5127" y="5449"/>
                    <a:pt x="5165" y="5434"/>
                    <a:pt x="5196" y="5418"/>
                  </a:cubicBezTo>
                  <a:cubicBezTo>
                    <a:pt x="5227" y="5403"/>
                    <a:pt x="5257" y="5388"/>
                    <a:pt x="5288" y="5372"/>
                  </a:cubicBezTo>
                  <a:lnTo>
                    <a:pt x="5357" y="5334"/>
                  </a:lnTo>
                  <a:lnTo>
                    <a:pt x="5411" y="5296"/>
                  </a:lnTo>
                  <a:close/>
                  <a:moveTo>
                    <a:pt x="5655" y="4527"/>
                  </a:moveTo>
                  <a:cubicBezTo>
                    <a:pt x="5749" y="4527"/>
                    <a:pt x="5842" y="4542"/>
                    <a:pt x="5933" y="4574"/>
                  </a:cubicBezTo>
                  <a:cubicBezTo>
                    <a:pt x="6140" y="4605"/>
                    <a:pt x="6355" y="4620"/>
                    <a:pt x="6562" y="4628"/>
                  </a:cubicBezTo>
                  <a:cubicBezTo>
                    <a:pt x="6355" y="4758"/>
                    <a:pt x="5733" y="5150"/>
                    <a:pt x="5649" y="5273"/>
                  </a:cubicBezTo>
                  <a:cubicBezTo>
                    <a:pt x="5576" y="5369"/>
                    <a:pt x="5242" y="5785"/>
                    <a:pt x="4583" y="5785"/>
                  </a:cubicBezTo>
                  <a:cubicBezTo>
                    <a:pt x="4404" y="5785"/>
                    <a:pt x="4203" y="5754"/>
                    <a:pt x="3976" y="5679"/>
                  </a:cubicBezTo>
                  <a:lnTo>
                    <a:pt x="4052" y="5679"/>
                  </a:lnTo>
                  <a:cubicBezTo>
                    <a:pt x="4083" y="5679"/>
                    <a:pt x="4129" y="5687"/>
                    <a:pt x="4183" y="5687"/>
                  </a:cubicBezTo>
                  <a:cubicBezTo>
                    <a:pt x="4273" y="5696"/>
                    <a:pt x="4363" y="5703"/>
                    <a:pt x="4455" y="5703"/>
                  </a:cubicBezTo>
                  <a:cubicBezTo>
                    <a:pt x="4512" y="5703"/>
                    <a:pt x="4569" y="5700"/>
                    <a:pt x="4628" y="5695"/>
                  </a:cubicBezTo>
                  <a:cubicBezTo>
                    <a:pt x="4705" y="5695"/>
                    <a:pt x="4789" y="5687"/>
                    <a:pt x="4866" y="5672"/>
                  </a:cubicBezTo>
                  <a:cubicBezTo>
                    <a:pt x="4904" y="5664"/>
                    <a:pt x="4935" y="5664"/>
                    <a:pt x="4973" y="5656"/>
                  </a:cubicBezTo>
                  <a:cubicBezTo>
                    <a:pt x="5004" y="5649"/>
                    <a:pt x="5035" y="5641"/>
                    <a:pt x="5065" y="5626"/>
                  </a:cubicBezTo>
                  <a:cubicBezTo>
                    <a:pt x="5111" y="5618"/>
                    <a:pt x="5158" y="5595"/>
                    <a:pt x="5204" y="5572"/>
                  </a:cubicBezTo>
                  <a:cubicBezTo>
                    <a:pt x="5219" y="5557"/>
                    <a:pt x="5234" y="5549"/>
                    <a:pt x="5249" y="5534"/>
                  </a:cubicBezTo>
                  <a:lnTo>
                    <a:pt x="5249" y="5534"/>
                  </a:lnTo>
                  <a:cubicBezTo>
                    <a:pt x="5234" y="5549"/>
                    <a:pt x="5219" y="5557"/>
                    <a:pt x="5196" y="5564"/>
                  </a:cubicBezTo>
                  <a:cubicBezTo>
                    <a:pt x="5158" y="5587"/>
                    <a:pt x="5111" y="5602"/>
                    <a:pt x="5065" y="5610"/>
                  </a:cubicBezTo>
                  <a:cubicBezTo>
                    <a:pt x="5035" y="5618"/>
                    <a:pt x="5004" y="5626"/>
                    <a:pt x="4966" y="5633"/>
                  </a:cubicBezTo>
                  <a:lnTo>
                    <a:pt x="4858" y="5656"/>
                  </a:lnTo>
                  <a:cubicBezTo>
                    <a:pt x="4781" y="5664"/>
                    <a:pt x="4705" y="5672"/>
                    <a:pt x="4620" y="5679"/>
                  </a:cubicBezTo>
                  <a:cubicBezTo>
                    <a:pt x="4547" y="5687"/>
                    <a:pt x="4475" y="5691"/>
                    <a:pt x="4402" y="5691"/>
                  </a:cubicBezTo>
                  <a:cubicBezTo>
                    <a:pt x="4329" y="5691"/>
                    <a:pt x="4256" y="5687"/>
                    <a:pt x="4183" y="5679"/>
                  </a:cubicBezTo>
                  <a:cubicBezTo>
                    <a:pt x="4145" y="5679"/>
                    <a:pt x="4114" y="5679"/>
                    <a:pt x="4091" y="5672"/>
                  </a:cubicBezTo>
                  <a:lnTo>
                    <a:pt x="4029" y="5672"/>
                  </a:lnTo>
                  <a:lnTo>
                    <a:pt x="3976" y="5664"/>
                  </a:lnTo>
                  <a:lnTo>
                    <a:pt x="3976" y="5664"/>
                  </a:lnTo>
                  <a:lnTo>
                    <a:pt x="4014" y="5672"/>
                  </a:lnTo>
                  <a:lnTo>
                    <a:pt x="3960" y="5672"/>
                  </a:lnTo>
                  <a:lnTo>
                    <a:pt x="3937" y="5664"/>
                  </a:lnTo>
                  <a:lnTo>
                    <a:pt x="3957" y="5656"/>
                  </a:lnTo>
                  <a:lnTo>
                    <a:pt x="3930" y="5664"/>
                  </a:lnTo>
                  <a:lnTo>
                    <a:pt x="3976" y="5610"/>
                  </a:lnTo>
                  <a:lnTo>
                    <a:pt x="3985" y="5608"/>
                  </a:lnTo>
                  <a:lnTo>
                    <a:pt x="3985" y="5608"/>
                  </a:lnTo>
                  <a:cubicBezTo>
                    <a:pt x="4197" y="5342"/>
                    <a:pt x="4954" y="4527"/>
                    <a:pt x="5655" y="4527"/>
                  </a:cubicBezTo>
                  <a:close/>
                  <a:moveTo>
                    <a:pt x="2679" y="4352"/>
                  </a:moveTo>
                  <a:lnTo>
                    <a:pt x="2679" y="4352"/>
                  </a:lnTo>
                  <a:cubicBezTo>
                    <a:pt x="2679" y="4352"/>
                    <a:pt x="2725" y="4474"/>
                    <a:pt x="2786" y="4651"/>
                  </a:cubicBezTo>
                  <a:cubicBezTo>
                    <a:pt x="2855" y="4827"/>
                    <a:pt x="2940" y="5065"/>
                    <a:pt x="3009" y="5303"/>
                  </a:cubicBezTo>
                  <a:cubicBezTo>
                    <a:pt x="3086" y="5549"/>
                    <a:pt x="3147" y="5771"/>
                    <a:pt x="3185" y="5956"/>
                  </a:cubicBezTo>
                  <a:cubicBezTo>
                    <a:pt x="3170" y="5909"/>
                    <a:pt x="3155" y="5856"/>
                    <a:pt x="3139" y="5810"/>
                  </a:cubicBezTo>
                  <a:cubicBezTo>
                    <a:pt x="3124" y="5764"/>
                    <a:pt x="3101" y="5702"/>
                    <a:pt x="3078" y="5641"/>
                  </a:cubicBezTo>
                  <a:cubicBezTo>
                    <a:pt x="3032" y="5526"/>
                    <a:pt x="2986" y="5403"/>
                    <a:pt x="2932" y="5288"/>
                  </a:cubicBezTo>
                  <a:cubicBezTo>
                    <a:pt x="2878" y="5165"/>
                    <a:pt x="2825" y="5042"/>
                    <a:pt x="2771" y="4935"/>
                  </a:cubicBezTo>
                  <a:cubicBezTo>
                    <a:pt x="2740" y="4881"/>
                    <a:pt x="2709" y="4827"/>
                    <a:pt x="2686" y="4774"/>
                  </a:cubicBezTo>
                  <a:cubicBezTo>
                    <a:pt x="2656" y="4728"/>
                    <a:pt x="2633" y="4682"/>
                    <a:pt x="2602" y="4636"/>
                  </a:cubicBezTo>
                  <a:cubicBezTo>
                    <a:pt x="2556" y="4551"/>
                    <a:pt x="2510" y="4482"/>
                    <a:pt x="2479" y="4436"/>
                  </a:cubicBezTo>
                  <a:lnTo>
                    <a:pt x="2426" y="4359"/>
                  </a:lnTo>
                  <a:lnTo>
                    <a:pt x="2472" y="4436"/>
                  </a:lnTo>
                  <a:cubicBezTo>
                    <a:pt x="2502" y="4490"/>
                    <a:pt x="2541" y="4559"/>
                    <a:pt x="2594" y="4643"/>
                  </a:cubicBezTo>
                  <a:cubicBezTo>
                    <a:pt x="2640" y="4735"/>
                    <a:pt x="2686" y="4835"/>
                    <a:pt x="2748" y="4943"/>
                  </a:cubicBezTo>
                  <a:cubicBezTo>
                    <a:pt x="2809" y="5050"/>
                    <a:pt x="2863" y="5173"/>
                    <a:pt x="2917" y="5288"/>
                  </a:cubicBezTo>
                  <a:cubicBezTo>
                    <a:pt x="2970" y="5411"/>
                    <a:pt x="3024" y="5533"/>
                    <a:pt x="3070" y="5649"/>
                  </a:cubicBezTo>
                  <a:cubicBezTo>
                    <a:pt x="3116" y="5764"/>
                    <a:pt x="3155" y="5871"/>
                    <a:pt x="3185" y="5963"/>
                  </a:cubicBezTo>
                  <a:cubicBezTo>
                    <a:pt x="3193" y="5986"/>
                    <a:pt x="3201" y="6009"/>
                    <a:pt x="3208" y="6032"/>
                  </a:cubicBezTo>
                  <a:cubicBezTo>
                    <a:pt x="3208" y="6017"/>
                    <a:pt x="3201" y="5994"/>
                    <a:pt x="3201" y="5971"/>
                  </a:cubicBezTo>
                  <a:cubicBezTo>
                    <a:pt x="3162" y="5787"/>
                    <a:pt x="3101" y="5541"/>
                    <a:pt x="3024" y="5303"/>
                  </a:cubicBezTo>
                  <a:cubicBezTo>
                    <a:pt x="2993" y="5180"/>
                    <a:pt x="2955" y="5058"/>
                    <a:pt x="2917" y="4950"/>
                  </a:cubicBezTo>
                  <a:cubicBezTo>
                    <a:pt x="2894" y="4889"/>
                    <a:pt x="2878" y="4835"/>
                    <a:pt x="2855" y="4789"/>
                  </a:cubicBezTo>
                  <a:cubicBezTo>
                    <a:pt x="2840" y="4735"/>
                    <a:pt x="2817" y="4689"/>
                    <a:pt x="2802" y="4643"/>
                  </a:cubicBezTo>
                  <a:cubicBezTo>
                    <a:pt x="2771" y="4559"/>
                    <a:pt x="2740" y="4482"/>
                    <a:pt x="2717" y="4428"/>
                  </a:cubicBezTo>
                  <a:cubicBezTo>
                    <a:pt x="2694" y="4382"/>
                    <a:pt x="2679" y="4352"/>
                    <a:pt x="2679" y="4352"/>
                  </a:cubicBezTo>
                  <a:close/>
                  <a:moveTo>
                    <a:pt x="3231" y="6122"/>
                  </a:moveTo>
                  <a:lnTo>
                    <a:pt x="3231" y="6122"/>
                  </a:lnTo>
                  <a:cubicBezTo>
                    <a:pt x="3231" y="6123"/>
                    <a:pt x="3231" y="6124"/>
                    <a:pt x="3231" y="6124"/>
                  </a:cubicBezTo>
                  <a:cubicBezTo>
                    <a:pt x="3231" y="6124"/>
                    <a:pt x="3231" y="6123"/>
                    <a:pt x="3231" y="6123"/>
                  </a:cubicBezTo>
                  <a:lnTo>
                    <a:pt x="3231" y="6123"/>
                  </a:lnTo>
                  <a:cubicBezTo>
                    <a:pt x="3231" y="6123"/>
                    <a:pt x="3231" y="6122"/>
                    <a:pt x="3231" y="6122"/>
                  </a:cubicBezTo>
                  <a:close/>
                  <a:moveTo>
                    <a:pt x="2940" y="3976"/>
                  </a:moveTo>
                  <a:cubicBezTo>
                    <a:pt x="2948" y="3991"/>
                    <a:pt x="2963" y="4014"/>
                    <a:pt x="2970" y="4045"/>
                  </a:cubicBezTo>
                  <a:cubicBezTo>
                    <a:pt x="2978" y="4068"/>
                    <a:pt x="2993" y="4106"/>
                    <a:pt x="3009" y="4152"/>
                  </a:cubicBezTo>
                  <a:cubicBezTo>
                    <a:pt x="3024" y="4190"/>
                    <a:pt x="3039" y="4244"/>
                    <a:pt x="3055" y="4290"/>
                  </a:cubicBezTo>
                  <a:cubicBezTo>
                    <a:pt x="3078" y="4398"/>
                    <a:pt x="3109" y="4528"/>
                    <a:pt x="3132" y="4659"/>
                  </a:cubicBezTo>
                  <a:cubicBezTo>
                    <a:pt x="3147" y="4797"/>
                    <a:pt x="3170" y="4943"/>
                    <a:pt x="3185" y="5088"/>
                  </a:cubicBezTo>
                  <a:cubicBezTo>
                    <a:pt x="3218" y="5533"/>
                    <a:pt x="3255" y="5978"/>
                    <a:pt x="3271" y="6164"/>
                  </a:cubicBezTo>
                  <a:lnTo>
                    <a:pt x="3271" y="6164"/>
                  </a:lnTo>
                  <a:cubicBezTo>
                    <a:pt x="3258" y="5971"/>
                    <a:pt x="3230" y="5528"/>
                    <a:pt x="3201" y="5088"/>
                  </a:cubicBezTo>
                  <a:cubicBezTo>
                    <a:pt x="3185" y="4935"/>
                    <a:pt x="3170" y="4797"/>
                    <a:pt x="3147" y="4659"/>
                  </a:cubicBezTo>
                  <a:cubicBezTo>
                    <a:pt x="3139" y="4590"/>
                    <a:pt x="3124" y="4520"/>
                    <a:pt x="3109" y="4467"/>
                  </a:cubicBezTo>
                  <a:cubicBezTo>
                    <a:pt x="3101" y="4405"/>
                    <a:pt x="3086" y="4344"/>
                    <a:pt x="3070" y="4290"/>
                  </a:cubicBezTo>
                  <a:cubicBezTo>
                    <a:pt x="3055" y="4236"/>
                    <a:pt x="3032" y="4190"/>
                    <a:pt x="3016" y="4144"/>
                  </a:cubicBezTo>
                  <a:cubicBezTo>
                    <a:pt x="3001" y="4106"/>
                    <a:pt x="2986" y="4068"/>
                    <a:pt x="2978" y="4037"/>
                  </a:cubicBezTo>
                  <a:cubicBezTo>
                    <a:pt x="2963" y="4014"/>
                    <a:pt x="2948" y="3991"/>
                    <a:pt x="2940" y="3976"/>
                  </a:cubicBezTo>
                  <a:close/>
                  <a:moveTo>
                    <a:pt x="1934" y="2533"/>
                  </a:moveTo>
                  <a:cubicBezTo>
                    <a:pt x="2986" y="3208"/>
                    <a:pt x="3285" y="4252"/>
                    <a:pt x="3354" y="5019"/>
                  </a:cubicBezTo>
                  <a:cubicBezTo>
                    <a:pt x="3385" y="5449"/>
                    <a:pt x="3362" y="5894"/>
                    <a:pt x="3285" y="6324"/>
                  </a:cubicBezTo>
                  <a:cubicBezTo>
                    <a:pt x="3285" y="6301"/>
                    <a:pt x="3285" y="6285"/>
                    <a:pt x="3277" y="6262"/>
                  </a:cubicBezTo>
                  <a:cubicBezTo>
                    <a:pt x="3277" y="6262"/>
                    <a:pt x="3276" y="6242"/>
                    <a:pt x="3274" y="6204"/>
                  </a:cubicBezTo>
                  <a:lnTo>
                    <a:pt x="3274" y="6204"/>
                  </a:lnTo>
                  <a:cubicBezTo>
                    <a:pt x="3275" y="6217"/>
                    <a:pt x="3276" y="6228"/>
                    <a:pt x="3277" y="6239"/>
                  </a:cubicBezTo>
                  <a:cubicBezTo>
                    <a:pt x="3276" y="6225"/>
                    <a:pt x="3274" y="6199"/>
                    <a:pt x="3271" y="6164"/>
                  </a:cubicBezTo>
                  <a:lnTo>
                    <a:pt x="3271" y="6164"/>
                  </a:lnTo>
                  <a:cubicBezTo>
                    <a:pt x="3272" y="6179"/>
                    <a:pt x="3273" y="6192"/>
                    <a:pt x="3274" y="6204"/>
                  </a:cubicBezTo>
                  <a:lnTo>
                    <a:pt x="3274" y="6204"/>
                  </a:lnTo>
                  <a:cubicBezTo>
                    <a:pt x="3264" y="6122"/>
                    <a:pt x="3244" y="6013"/>
                    <a:pt x="3224" y="5886"/>
                  </a:cubicBezTo>
                  <a:cubicBezTo>
                    <a:pt x="3178" y="5587"/>
                    <a:pt x="3101" y="5188"/>
                    <a:pt x="3009" y="4797"/>
                  </a:cubicBezTo>
                  <a:cubicBezTo>
                    <a:pt x="2963" y="4597"/>
                    <a:pt x="2909" y="4405"/>
                    <a:pt x="2840" y="4221"/>
                  </a:cubicBezTo>
                  <a:cubicBezTo>
                    <a:pt x="2809" y="4129"/>
                    <a:pt x="2763" y="4052"/>
                    <a:pt x="2717" y="3968"/>
                  </a:cubicBezTo>
                  <a:cubicBezTo>
                    <a:pt x="2671" y="3891"/>
                    <a:pt x="2625" y="3822"/>
                    <a:pt x="2587" y="3761"/>
                  </a:cubicBezTo>
                  <a:cubicBezTo>
                    <a:pt x="2541" y="3699"/>
                    <a:pt x="2495" y="3646"/>
                    <a:pt x="2456" y="3600"/>
                  </a:cubicBezTo>
                  <a:cubicBezTo>
                    <a:pt x="2418" y="3554"/>
                    <a:pt x="2387" y="3507"/>
                    <a:pt x="2356" y="3477"/>
                  </a:cubicBezTo>
                  <a:lnTo>
                    <a:pt x="2264" y="3369"/>
                  </a:lnTo>
                  <a:lnTo>
                    <a:pt x="2264" y="3369"/>
                  </a:lnTo>
                  <a:lnTo>
                    <a:pt x="2341" y="3484"/>
                  </a:lnTo>
                  <a:lnTo>
                    <a:pt x="2441" y="3615"/>
                  </a:lnTo>
                  <a:cubicBezTo>
                    <a:pt x="2479" y="3661"/>
                    <a:pt x="2518" y="3722"/>
                    <a:pt x="2556" y="3784"/>
                  </a:cubicBezTo>
                  <a:cubicBezTo>
                    <a:pt x="2656" y="3922"/>
                    <a:pt x="2733" y="4075"/>
                    <a:pt x="2802" y="4236"/>
                  </a:cubicBezTo>
                  <a:cubicBezTo>
                    <a:pt x="2871" y="4413"/>
                    <a:pt x="2924" y="4605"/>
                    <a:pt x="2970" y="4797"/>
                  </a:cubicBezTo>
                  <a:cubicBezTo>
                    <a:pt x="3070" y="5188"/>
                    <a:pt x="3155" y="5579"/>
                    <a:pt x="3208" y="5879"/>
                  </a:cubicBezTo>
                  <a:cubicBezTo>
                    <a:pt x="3239" y="6032"/>
                    <a:pt x="3262" y="6155"/>
                    <a:pt x="3270" y="6239"/>
                  </a:cubicBezTo>
                  <a:lnTo>
                    <a:pt x="3262" y="6193"/>
                  </a:lnTo>
                  <a:cubicBezTo>
                    <a:pt x="3247" y="6147"/>
                    <a:pt x="3231" y="6094"/>
                    <a:pt x="3208" y="6032"/>
                  </a:cubicBezTo>
                  <a:lnTo>
                    <a:pt x="3208" y="6032"/>
                  </a:lnTo>
                  <a:cubicBezTo>
                    <a:pt x="3214" y="6063"/>
                    <a:pt x="3221" y="6089"/>
                    <a:pt x="3227" y="6110"/>
                  </a:cubicBezTo>
                  <a:lnTo>
                    <a:pt x="3227" y="6110"/>
                  </a:lnTo>
                  <a:cubicBezTo>
                    <a:pt x="3227" y="6112"/>
                    <a:pt x="3228" y="6114"/>
                    <a:pt x="3228" y="6117"/>
                  </a:cubicBezTo>
                  <a:lnTo>
                    <a:pt x="3228" y="6117"/>
                  </a:lnTo>
                  <a:cubicBezTo>
                    <a:pt x="3175" y="5981"/>
                    <a:pt x="3115" y="5846"/>
                    <a:pt x="3047" y="5718"/>
                  </a:cubicBezTo>
                  <a:cubicBezTo>
                    <a:pt x="2947" y="5556"/>
                    <a:pt x="2832" y="5411"/>
                    <a:pt x="2709" y="5273"/>
                  </a:cubicBezTo>
                  <a:cubicBezTo>
                    <a:pt x="2648" y="5203"/>
                    <a:pt x="2587" y="5134"/>
                    <a:pt x="2533" y="5058"/>
                  </a:cubicBezTo>
                  <a:cubicBezTo>
                    <a:pt x="2226" y="4651"/>
                    <a:pt x="1888" y="4106"/>
                    <a:pt x="1980" y="3477"/>
                  </a:cubicBezTo>
                  <a:cubicBezTo>
                    <a:pt x="2026" y="3162"/>
                    <a:pt x="2011" y="2840"/>
                    <a:pt x="1934" y="2533"/>
                  </a:cubicBezTo>
                  <a:close/>
                  <a:moveTo>
                    <a:pt x="3234" y="6137"/>
                  </a:moveTo>
                  <a:lnTo>
                    <a:pt x="3234" y="6137"/>
                  </a:lnTo>
                  <a:cubicBezTo>
                    <a:pt x="3241" y="6161"/>
                    <a:pt x="3249" y="6181"/>
                    <a:pt x="3254" y="6201"/>
                  </a:cubicBezTo>
                  <a:lnTo>
                    <a:pt x="3270" y="6270"/>
                  </a:lnTo>
                  <a:cubicBezTo>
                    <a:pt x="3270" y="6293"/>
                    <a:pt x="3277" y="6316"/>
                    <a:pt x="3285" y="6339"/>
                  </a:cubicBezTo>
                  <a:cubicBezTo>
                    <a:pt x="3285" y="6347"/>
                    <a:pt x="3285" y="6347"/>
                    <a:pt x="3285" y="6355"/>
                  </a:cubicBezTo>
                  <a:cubicBezTo>
                    <a:pt x="3270" y="6293"/>
                    <a:pt x="3254" y="6232"/>
                    <a:pt x="3239" y="6178"/>
                  </a:cubicBezTo>
                  <a:cubicBezTo>
                    <a:pt x="3239" y="6166"/>
                    <a:pt x="3237" y="6152"/>
                    <a:pt x="3234" y="6137"/>
                  </a:cubicBezTo>
                  <a:close/>
                  <a:moveTo>
                    <a:pt x="3047" y="8481"/>
                  </a:moveTo>
                  <a:lnTo>
                    <a:pt x="3019" y="8501"/>
                  </a:lnTo>
                  <a:lnTo>
                    <a:pt x="3019" y="8501"/>
                  </a:lnTo>
                  <a:cubicBezTo>
                    <a:pt x="3028" y="8495"/>
                    <a:pt x="3037" y="8488"/>
                    <a:pt x="3047" y="8481"/>
                  </a:cubicBezTo>
                  <a:close/>
                  <a:moveTo>
                    <a:pt x="2855" y="8503"/>
                  </a:moveTo>
                  <a:cubicBezTo>
                    <a:pt x="2855" y="8503"/>
                    <a:pt x="2855" y="8503"/>
                    <a:pt x="2855" y="8503"/>
                  </a:cubicBezTo>
                  <a:lnTo>
                    <a:pt x="2855" y="8503"/>
                  </a:lnTo>
                  <a:cubicBezTo>
                    <a:pt x="2855" y="8503"/>
                    <a:pt x="2855" y="8503"/>
                    <a:pt x="2855" y="8503"/>
                  </a:cubicBezTo>
                  <a:close/>
                  <a:moveTo>
                    <a:pt x="1758" y="6477"/>
                  </a:moveTo>
                  <a:cubicBezTo>
                    <a:pt x="2065" y="6608"/>
                    <a:pt x="2924" y="6999"/>
                    <a:pt x="2886" y="8503"/>
                  </a:cubicBezTo>
                  <a:cubicBezTo>
                    <a:pt x="2886" y="8503"/>
                    <a:pt x="2886" y="8511"/>
                    <a:pt x="2886" y="8511"/>
                  </a:cubicBezTo>
                  <a:lnTo>
                    <a:pt x="2878" y="8511"/>
                  </a:lnTo>
                  <a:lnTo>
                    <a:pt x="2878" y="8503"/>
                  </a:lnTo>
                  <a:cubicBezTo>
                    <a:pt x="2878" y="8503"/>
                    <a:pt x="2871" y="8427"/>
                    <a:pt x="2855" y="8319"/>
                  </a:cubicBezTo>
                  <a:cubicBezTo>
                    <a:pt x="2832" y="8204"/>
                    <a:pt x="2802" y="8058"/>
                    <a:pt x="2756" y="7912"/>
                  </a:cubicBezTo>
                  <a:cubicBezTo>
                    <a:pt x="2740" y="7836"/>
                    <a:pt x="2717" y="7767"/>
                    <a:pt x="2694" y="7698"/>
                  </a:cubicBezTo>
                  <a:cubicBezTo>
                    <a:pt x="2679" y="7667"/>
                    <a:pt x="2671" y="7628"/>
                    <a:pt x="2663" y="7598"/>
                  </a:cubicBezTo>
                  <a:lnTo>
                    <a:pt x="2625" y="7513"/>
                  </a:lnTo>
                  <a:cubicBezTo>
                    <a:pt x="2602" y="7460"/>
                    <a:pt x="2587" y="7421"/>
                    <a:pt x="2571" y="7391"/>
                  </a:cubicBezTo>
                  <a:lnTo>
                    <a:pt x="2548" y="7345"/>
                  </a:lnTo>
                  <a:lnTo>
                    <a:pt x="2548" y="7345"/>
                  </a:lnTo>
                  <a:cubicBezTo>
                    <a:pt x="2548" y="7345"/>
                    <a:pt x="2571" y="7414"/>
                    <a:pt x="2610" y="7521"/>
                  </a:cubicBezTo>
                  <a:cubicBezTo>
                    <a:pt x="2648" y="7628"/>
                    <a:pt x="2694" y="7774"/>
                    <a:pt x="2740" y="7912"/>
                  </a:cubicBezTo>
                  <a:cubicBezTo>
                    <a:pt x="2786" y="8058"/>
                    <a:pt x="2817" y="8204"/>
                    <a:pt x="2840" y="8319"/>
                  </a:cubicBezTo>
                  <a:cubicBezTo>
                    <a:pt x="2855" y="8434"/>
                    <a:pt x="2871" y="8488"/>
                    <a:pt x="2871" y="8503"/>
                  </a:cubicBezTo>
                  <a:cubicBezTo>
                    <a:pt x="2863" y="8465"/>
                    <a:pt x="2832" y="8381"/>
                    <a:pt x="2794" y="8281"/>
                  </a:cubicBezTo>
                  <a:cubicBezTo>
                    <a:pt x="2748" y="8135"/>
                    <a:pt x="2671" y="7935"/>
                    <a:pt x="2587" y="7744"/>
                  </a:cubicBezTo>
                  <a:cubicBezTo>
                    <a:pt x="2541" y="7651"/>
                    <a:pt x="2502" y="7552"/>
                    <a:pt x="2456" y="7467"/>
                  </a:cubicBezTo>
                  <a:cubicBezTo>
                    <a:pt x="2433" y="7421"/>
                    <a:pt x="2418" y="7383"/>
                    <a:pt x="2395" y="7345"/>
                  </a:cubicBezTo>
                  <a:lnTo>
                    <a:pt x="2333" y="7229"/>
                  </a:lnTo>
                  <a:cubicBezTo>
                    <a:pt x="2310" y="7199"/>
                    <a:pt x="2295" y="7168"/>
                    <a:pt x="2280" y="7137"/>
                  </a:cubicBezTo>
                  <a:cubicBezTo>
                    <a:pt x="2257" y="7107"/>
                    <a:pt x="2249" y="7084"/>
                    <a:pt x="2234" y="7068"/>
                  </a:cubicBezTo>
                  <a:cubicBezTo>
                    <a:pt x="2211" y="7030"/>
                    <a:pt x="2195" y="7007"/>
                    <a:pt x="2195" y="7007"/>
                  </a:cubicBezTo>
                  <a:lnTo>
                    <a:pt x="2195" y="7007"/>
                  </a:lnTo>
                  <a:lnTo>
                    <a:pt x="2218" y="7068"/>
                  </a:lnTo>
                  <a:lnTo>
                    <a:pt x="2303" y="7245"/>
                  </a:lnTo>
                  <a:cubicBezTo>
                    <a:pt x="2341" y="7314"/>
                    <a:pt x="2379" y="7391"/>
                    <a:pt x="2418" y="7483"/>
                  </a:cubicBezTo>
                  <a:cubicBezTo>
                    <a:pt x="2464" y="7567"/>
                    <a:pt x="2510" y="7659"/>
                    <a:pt x="2556" y="7759"/>
                  </a:cubicBezTo>
                  <a:cubicBezTo>
                    <a:pt x="2648" y="7951"/>
                    <a:pt x="2725" y="8143"/>
                    <a:pt x="2786" y="8281"/>
                  </a:cubicBezTo>
                  <a:cubicBezTo>
                    <a:pt x="2832" y="8388"/>
                    <a:pt x="2863" y="8473"/>
                    <a:pt x="2871" y="8503"/>
                  </a:cubicBezTo>
                  <a:lnTo>
                    <a:pt x="2855" y="8503"/>
                  </a:lnTo>
                  <a:lnTo>
                    <a:pt x="2832" y="8496"/>
                  </a:lnTo>
                  <a:lnTo>
                    <a:pt x="2817" y="8473"/>
                  </a:lnTo>
                  <a:lnTo>
                    <a:pt x="2817" y="8473"/>
                  </a:lnTo>
                  <a:cubicBezTo>
                    <a:pt x="2832" y="8488"/>
                    <a:pt x="2847" y="8495"/>
                    <a:pt x="2855" y="8503"/>
                  </a:cubicBezTo>
                  <a:lnTo>
                    <a:pt x="2855" y="8503"/>
                  </a:lnTo>
                  <a:cubicBezTo>
                    <a:pt x="2853" y="8501"/>
                    <a:pt x="2837" y="8486"/>
                    <a:pt x="2809" y="8465"/>
                  </a:cubicBezTo>
                  <a:cubicBezTo>
                    <a:pt x="2794" y="8442"/>
                    <a:pt x="2771" y="8404"/>
                    <a:pt x="2748" y="8358"/>
                  </a:cubicBezTo>
                  <a:cubicBezTo>
                    <a:pt x="2686" y="8250"/>
                    <a:pt x="2625" y="8135"/>
                    <a:pt x="2571" y="8020"/>
                  </a:cubicBezTo>
                  <a:cubicBezTo>
                    <a:pt x="2548" y="7958"/>
                    <a:pt x="2518" y="7897"/>
                    <a:pt x="2495" y="7836"/>
                  </a:cubicBezTo>
                  <a:cubicBezTo>
                    <a:pt x="2472" y="7774"/>
                    <a:pt x="2449" y="7721"/>
                    <a:pt x="2426" y="7675"/>
                  </a:cubicBezTo>
                  <a:cubicBezTo>
                    <a:pt x="2387" y="7575"/>
                    <a:pt x="2357" y="7513"/>
                    <a:pt x="2356" y="7513"/>
                  </a:cubicBezTo>
                  <a:lnTo>
                    <a:pt x="2356" y="7513"/>
                  </a:lnTo>
                  <a:cubicBezTo>
                    <a:pt x="2356" y="7513"/>
                    <a:pt x="2380" y="7582"/>
                    <a:pt x="2410" y="7675"/>
                  </a:cubicBezTo>
                  <a:cubicBezTo>
                    <a:pt x="2433" y="7728"/>
                    <a:pt x="2449" y="7782"/>
                    <a:pt x="2479" y="7843"/>
                  </a:cubicBezTo>
                  <a:cubicBezTo>
                    <a:pt x="2502" y="7905"/>
                    <a:pt x="2533" y="7966"/>
                    <a:pt x="2564" y="8028"/>
                  </a:cubicBezTo>
                  <a:cubicBezTo>
                    <a:pt x="2617" y="8143"/>
                    <a:pt x="2679" y="8258"/>
                    <a:pt x="2740" y="8365"/>
                  </a:cubicBezTo>
                  <a:cubicBezTo>
                    <a:pt x="2763" y="8404"/>
                    <a:pt x="2786" y="8434"/>
                    <a:pt x="2802" y="8457"/>
                  </a:cubicBezTo>
                  <a:cubicBezTo>
                    <a:pt x="2779" y="8434"/>
                    <a:pt x="2740" y="8404"/>
                    <a:pt x="2702" y="8365"/>
                  </a:cubicBezTo>
                  <a:cubicBezTo>
                    <a:pt x="2587" y="8242"/>
                    <a:pt x="2495" y="8112"/>
                    <a:pt x="2418" y="7966"/>
                  </a:cubicBezTo>
                  <a:cubicBezTo>
                    <a:pt x="2379" y="7882"/>
                    <a:pt x="2349" y="7797"/>
                    <a:pt x="2326" y="7721"/>
                  </a:cubicBezTo>
                  <a:cubicBezTo>
                    <a:pt x="2295" y="7644"/>
                    <a:pt x="2272" y="7567"/>
                    <a:pt x="2249" y="7506"/>
                  </a:cubicBezTo>
                  <a:cubicBezTo>
                    <a:pt x="2203" y="7375"/>
                    <a:pt x="2172" y="7291"/>
                    <a:pt x="2172" y="7291"/>
                  </a:cubicBezTo>
                  <a:lnTo>
                    <a:pt x="2172" y="7291"/>
                  </a:lnTo>
                  <a:cubicBezTo>
                    <a:pt x="2172" y="7291"/>
                    <a:pt x="2195" y="7383"/>
                    <a:pt x="2234" y="7506"/>
                  </a:cubicBezTo>
                  <a:cubicBezTo>
                    <a:pt x="2257" y="7575"/>
                    <a:pt x="2280" y="7644"/>
                    <a:pt x="2303" y="7728"/>
                  </a:cubicBezTo>
                  <a:cubicBezTo>
                    <a:pt x="2333" y="7813"/>
                    <a:pt x="2372" y="7889"/>
                    <a:pt x="2410" y="7966"/>
                  </a:cubicBezTo>
                  <a:cubicBezTo>
                    <a:pt x="2479" y="8120"/>
                    <a:pt x="2579" y="8250"/>
                    <a:pt x="2694" y="8365"/>
                  </a:cubicBezTo>
                  <a:cubicBezTo>
                    <a:pt x="2740" y="8411"/>
                    <a:pt x="2786" y="8450"/>
                    <a:pt x="2817" y="8473"/>
                  </a:cubicBezTo>
                  <a:lnTo>
                    <a:pt x="2832" y="8503"/>
                  </a:lnTo>
                  <a:cubicBezTo>
                    <a:pt x="2740" y="8473"/>
                    <a:pt x="2656" y="8427"/>
                    <a:pt x="2579" y="8365"/>
                  </a:cubicBezTo>
                  <a:cubicBezTo>
                    <a:pt x="2395" y="8219"/>
                    <a:pt x="2165" y="7935"/>
                    <a:pt x="2034" y="7368"/>
                  </a:cubicBezTo>
                  <a:cubicBezTo>
                    <a:pt x="1988" y="7122"/>
                    <a:pt x="1888" y="6700"/>
                    <a:pt x="1758" y="6477"/>
                  </a:cubicBezTo>
                  <a:close/>
                  <a:moveTo>
                    <a:pt x="6140" y="6569"/>
                  </a:moveTo>
                  <a:lnTo>
                    <a:pt x="6140" y="6569"/>
                  </a:lnTo>
                  <a:cubicBezTo>
                    <a:pt x="5818" y="7053"/>
                    <a:pt x="5434" y="7498"/>
                    <a:pt x="4989" y="7882"/>
                  </a:cubicBezTo>
                  <a:cubicBezTo>
                    <a:pt x="4556" y="8258"/>
                    <a:pt x="3958" y="8650"/>
                    <a:pt x="3360" y="8650"/>
                  </a:cubicBezTo>
                  <a:cubicBezTo>
                    <a:pt x="3227" y="8650"/>
                    <a:pt x="3094" y="8631"/>
                    <a:pt x="2963" y="8588"/>
                  </a:cubicBezTo>
                  <a:lnTo>
                    <a:pt x="3009" y="8580"/>
                  </a:lnTo>
                  <a:lnTo>
                    <a:pt x="3070" y="8572"/>
                  </a:lnTo>
                  <a:cubicBezTo>
                    <a:pt x="3116" y="8572"/>
                    <a:pt x="3162" y="8580"/>
                    <a:pt x="3216" y="8580"/>
                  </a:cubicBezTo>
                  <a:lnTo>
                    <a:pt x="3308" y="8580"/>
                  </a:lnTo>
                  <a:cubicBezTo>
                    <a:pt x="3346" y="8580"/>
                    <a:pt x="3377" y="8580"/>
                    <a:pt x="3415" y="8572"/>
                  </a:cubicBezTo>
                  <a:cubicBezTo>
                    <a:pt x="3492" y="8565"/>
                    <a:pt x="3569" y="8549"/>
                    <a:pt x="3646" y="8534"/>
                  </a:cubicBezTo>
                  <a:cubicBezTo>
                    <a:pt x="3692" y="8526"/>
                    <a:pt x="3730" y="8519"/>
                    <a:pt x="3769" y="8503"/>
                  </a:cubicBezTo>
                  <a:cubicBezTo>
                    <a:pt x="3807" y="8496"/>
                    <a:pt x="3838" y="8480"/>
                    <a:pt x="3876" y="8473"/>
                  </a:cubicBezTo>
                  <a:cubicBezTo>
                    <a:pt x="3907" y="8457"/>
                    <a:pt x="3945" y="8442"/>
                    <a:pt x="3968" y="8427"/>
                  </a:cubicBezTo>
                  <a:cubicBezTo>
                    <a:pt x="3999" y="8411"/>
                    <a:pt x="4029" y="8404"/>
                    <a:pt x="4060" y="8388"/>
                  </a:cubicBezTo>
                  <a:cubicBezTo>
                    <a:pt x="4083" y="8373"/>
                    <a:pt x="4106" y="8358"/>
                    <a:pt x="4129" y="8350"/>
                  </a:cubicBezTo>
                  <a:lnTo>
                    <a:pt x="4183" y="8319"/>
                  </a:lnTo>
                  <a:lnTo>
                    <a:pt x="4229" y="8288"/>
                  </a:lnTo>
                  <a:lnTo>
                    <a:pt x="4229" y="8288"/>
                  </a:lnTo>
                  <a:lnTo>
                    <a:pt x="4183" y="8311"/>
                  </a:lnTo>
                  <a:cubicBezTo>
                    <a:pt x="4152" y="8327"/>
                    <a:pt x="4106" y="8350"/>
                    <a:pt x="4052" y="8373"/>
                  </a:cubicBezTo>
                  <a:cubicBezTo>
                    <a:pt x="3999" y="8396"/>
                    <a:pt x="3930" y="8427"/>
                    <a:pt x="3861" y="8450"/>
                  </a:cubicBezTo>
                  <a:cubicBezTo>
                    <a:pt x="3784" y="8480"/>
                    <a:pt x="3715" y="8496"/>
                    <a:pt x="3638" y="8519"/>
                  </a:cubicBezTo>
                  <a:cubicBezTo>
                    <a:pt x="3561" y="8534"/>
                    <a:pt x="3485" y="8549"/>
                    <a:pt x="3408" y="8557"/>
                  </a:cubicBezTo>
                  <a:cubicBezTo>
                    <a:pt x="3369" y="8557"/>
                    <a:pt x="3339" y="8565"/>
                    <a:pt x="3300" y="8572"/>
                  </a:cubicBezTo>
                  <a:lnTo>
                    <a:pt x="3078" y="8572"/>
                  </a:lnTo>
                  <a:cubicBezTo>
                    <a:pt x="3116" y="8565"/>
                    <a:pt x="3162" y="8557"/>
                    <a:pt x="3208" y="8542"/>
                  </a:cubicBezTo>
                  <a:cubicBezTo>
                    <a:pt x="3254" y="8534"/>
                    <a:pt x="3293" y="8526"/>
                    <a:pt x="3346" y="8511"/>
                  </a:cubicBezTo>
                  <a:cubicBezTo>
                    <a:pt x="3392" y="8503"/>
                    <a:pt x="3439" y="8488"/>
                    <a:pt x="3492" y="8473"/>
                  </a:cubicBezTo>
                  <a:cubicBezTo>
                    <a:pt x="3600" y="8442"/>
                    <a:pt x="3707" y="8404"/>
                    <a:pt x="3815" y="8365"/>
                  </a:cubicBezTo>
                  <a:cubicBezTo>
                    <a:pt x="3868" y="8342"/>
                    <a:pt x="3922" y="8319"/>
                    <a:pt x="3976" y="8296"/>
                  </a:cubicBezTo>
                  <a:cubicBezTo>
                    <a:pt x="4022" y="8273"/>
                    <a:pt x="4075" y="8250"/>
                    <a:pt x="4122" y="8227"/>
                  </a:cubicBezTo>
                  <a:cubicBezTo>
                    <a:pt x="4175" y="8204"/>
                    <a:pt x="4221" y="8181"/>
                    <a:pt x="4260" y="8150"/>
                  </a:cubicBezTo>
                  <a:cubicBezTo>
                    <a:pt x="4306" y="8127"/>
                    <a:pt x="4344" y="8104"/>
                    <a:pt x="4382" y="8081"/>
                  </a:cubicBezTo>
                  <a:cubicBezTo>
                    <a:pt x="4421" y="8058"/>
                    <a:pt x="4452" y="8035"/>
                    <a:pt x="4475" y="8020"/>
                  </a:cubicBezTo>
                  <a:cubicBezTo>
                    <a:pt x="4505" y="7997"/>
                    <a:pt x="4536" y="7981"/>
                    <a:pt x="4551" y="7966"/>
                  </a:cubicBezTo>
                  <a:lnTo>
                    <a:pt x="4613" y="7920"/>
                  </a:lnTo>
                  <a:lnTo>
                    <a:pt x="4551" y="7958"/>
                  </a:lnTo>
                  <a:cubicBezTo>
                    <a:pt x="4505" y="7989"/>
                    <a:pt x="4444" y="8028"/>
                    <a:pt x="4367" y="8066"/>
                  </a:cubicBezTo>
                  <a:cubicBezTo>
                    <a:pt x="4298" y="8112"/>
                    <a:pt x="4206" y="8158"/>
                    <a:pt x="4114" y="8204"/>
                  </a:cubicBezTo>
                  <a:cubicBezTo>
                    <a:pt x="4014" y="8258"/>
                    <a:pt x="3914" y="8304"/>
                    <a:pt x="3807" y="8350"/>
                  </a:cubicBezTo>
                  <a:cubicBezTo>
                    <a:pt x="3699" y="8388"/>
                    <a:pt x="3592" y="8427"/>
                    <a:pt x="3485" y="8457"/>
                  </a:cubicBezTo>
                  <a:cubicBezTo>
                    <a:pt x="3439" y="8473"/>
                    <a:pt x="3385" y="8496"/>
                    <a:pt x="3339" y="8503"/>
                  </a:cubicBezTo>
                  <a:cubicBezTo>
                    <a:pt x="3293" y="8519"/>
                    <a:pt x="3239" y="8526"/>
                    <a:pt x="3201" y="8542"/>
                  </a:cubicBezTo>
                  <a:cubicBezTo>
                    <a:pt x="3147" y="8549"/>
                    <a:pt x="3093" y="8565"/>
                    <a:pt x="3055" y="8572"/>
                  </a:cubicBezTo>
                  <a:lnTo>
                    <a:pt x="3039" y="8572"/>
                  </a:lnTo>
                  <a:lnTo>
                    <a:pt x="3001" y="8580"/>
                  </a:lnTo>
                  <a:lnTo>
                    <a:pt x="2947" y="8588"/>
                  </a:lnTo>
                  <a:lnTo>
                    <a:pt x="2947" y="8580"/>
                  </a:lnTo>
                  <a:cubicBezTo>
                    <a:pt x="2963" y="8572"/>
                    <a:pt x="2993" y="8557"/>
                    <a:pt x="3024" y="8549"/>
                  </a:cubicBezTo>
                  <a:cubicBezTo>
                    <a:pt x="3086" y="8519"/>
                    <a:pt x="3185" y="8480"/>
                    <a:pt x="3308" y="8442"/>
                  </a:cubicBezTo>
                  <a:cubicBezTo>
                    <a:pt x="3423" y="8404"/>
                    <a:pt x="3561" y="8358"/>
                    <a:pt x="3707" y="8296"/>
                  </a:cubicBezTo>
                  <a:cubicBezTo>
                    <a:pt x="3784" y="8265"/>
                    <a:pt x="3853" y="8235"/>
                    <a:pt x="3930" y="8196"/>
                  </a:cubicBezTo>
                  <a:cubicBezTo>
                    <a:pt x="4006" y="8166"/>
                    <a:pt x="4083" y="8127"/>
                    <a:pt x="4160" y="8089"/>
                  </a:cubicBezTo>
                  <a:cubicBezTo>
                    <a:pt x="4229" y="8051"/>
                    <a:pt x="4306" y="8005"/>
                    <a:pt x="4375" y="7966"/>
                  </a:cubicBezTo>
                  <a:cubicBezTo>
                    <a:pt x="4444" y="7920"/>
                    <a:pt x="4513" y="7874"/>
                    <a:pt x="4574" y="7828"/>
                  </a:cubicBezTo>
                  <a:cubicBezTo>
                    <a:pt x="4643" y="7782"/>
                    <a:pt x="4705" y="7736"/>
                    <a:pt x="4758" y="7690"/>
                  </a:cubicBezTo>
                  <a:cubicBezTo>
                    <a:pt x="4812" y="7644"/>
                    <a:pt x="4866" y="7605"/>
                    <a:pt x="4912" y="7559"/>
                  </a:cubicBezTo>
                  <a:cubicBezTo>
                    <a:pt x="4958" y="7521"/>
                    <a:pt x="5004" y="7475"/>
                    <a:pt x="5035" y="7444"/>
                  </a:cubicBezTo>
                  <a:cubicBezTo>
                    <a:pt x="5073" y="7406"/>
                    <a:pt x="5104" y="7375"/>
                    <a:pt x="5135" y="7345"/>
                  </a:cubicBezTo>
                  <a:lnTo>
                    <a:pt x="5211" y="7260"/>
                  </a:lnTo>
                  <a:lnTo>
                    <a:pt x="5127" y="7337"/>
                  </a:lnTo>
                  <a:lnTo>
                    <a:pt x="5027" y="7429"/>
                  </a:lnTo>
                  <a:cubicBezTo>
                    <a:pt x="4989" y="7460"/>
                    <a:pt x="4943" y="7498"/>
                    <a:pt x="4897" y="7536"/>
                  </a:cubicBezTo>
                  <a:cubicBezTo>
                    <a:pt x="4851" y="7575"/>
                    <a:pt x="4797" y="7621"/>
                    <a:pt x="4743" y="7659"/>
                  </a:cubicBezTo>
                  <a:cubicBezTo>
                    <a:pt x="4682" y="7705"/>
                    <a:pt x="4620" y="7751"/>
                    <a:pt x="4559" y="7797"/>
                  </a:cubicBezTo>
                  <a:cubicBezTo>
                    <a:pt x="4498" y="7836"/>
                    <a:pt x="4428" y="7889"/>
                    <a:pt x="4359" y="7928"/>
                  </a:cubicBezTo>
                  <a:cubicBezTo>
                    <a:pt x="4290" y="7966"/>
                    <a:pt x="4221" y="8020"/>
                    <a:pt x="4145" y="8058"/>
                  </a:cubicBezTo>
                  <a:cubicBezTo>
                    <a:pt x="4075" y="8097"/>
                    <a:pt x="3999" y="8135"/>
                    <a:pt x="3930" y="8173"/>
                  </a:cubicBezTo>
                  <a:cubicBezTo>
                    <a:pt x="3853" y="8212"/>
                    <a:pt x="3776" y="8242"/>
                    <a:pt x="3707" y="8273"/>
                  </a:cubicBezTo>
                  <a:cubicBezTo>
                    <a:pt x="3561" y="8334"/>
                    <a:pt x="3423" y="8381"/>
                    <a:pt x="3308" y="8427"/>
                  </a:cubicBezTo>
                  <a:cubicBezTo>
                    <a:pt x="3193" y="8473"/>
                    <a:pt x="3093" y="8511"/>
                    <a:pt x="3024" y="8542"/>
                  </a:cubicBezTo>
                  <a:lnTo>
                    <a:pt x="3001" y="8549"/>
                  </a:lnTo>
                  <a:cubicBezTo>
                    <a:pt x="3001" y="8549"/>
                    <a:pt x="3039" y="8511"/>
                    <a:pt x="3109" y="8450"/>
                  </a:cubicBezTo>
                  <a:lnTo>
                    <a:pt x="3155" y="8419"/>
                  </a:lnTo>
                  <a:cubicBezTo>
                    <a:pt x="3293" y="8334"/>
                    <a:pt x="3492" y="8235"/>
                    <a:pt x="3676" y="8127"/>
                  </a:cubicBezTo>
                  <a:cubicBezTo>
                    <a:pt x="3722" y="8104"/>
                    <a:pt x="3776" y="8074"/>
                    <a:pt x="3822" y="8051"/>
                  </a:cubicBezTo>
                  <a:cubicBezTo>
                    <a:pt x="3868" y="8020"/>
                    <a:pt x="3907" y="7989"/>
                    <a:pt x="3953" y="7966"/>
                  </a:cubicBezTo>
                  <a:cubicBezTo>
                    <a:pt x="3999" y="7935"/>
                    <a:pt x="4037" y="7905"/>
                    <a:pt x="4075" y="7882"/>
                  </a:cubicBezTo>
                  <a:cubicBezTo>
                    <a:pt x="4106" y="7851"/>
                    <a:pt x="4145" y="7820"/>
                    <a:pt x="4175" y="7797"/>
                  </a:cubicBezTo>
                  <a:cubicBezTo>
                    <a:pt x="4206" y="7774"/>
                    <a:pt x="4229" y="7744"/>
                    <a:pt x="4260" y="7721"/>
                  </a:cubicBezTo>
                  <a:cubicBezTo>
                    <a:pt x="4275" y="7698"/>
                    <a:pt x="4298" y="7682"/>
                    <a:pt x="4313" y="7659"/>
                  </a:cubicBezTo>
                  <a:lnTo>
                    <a:pt x="4367" y="7598"/>
                  </a:lnTo>
                  <a:lnTo>
                    <a:pt x="4313" y="7651"/>
                  </a:lnTo>
                  <a:cubicBezTo>
                    <a:pt x="4290" y="7675"/>
                    <a:pt x="4275" y="7690"/>
                    <a:pt x="4252" y="7713"/>
                  </a:cubicBezTo>
                  <a:lnTo>
                    <a:pt x="4214" y="7744"/>
                  </a:lnTo>
                  <a:lnTo>
                    <a:pt x="4168" y="7782"/>
                  </a:lnTo>
                  <a:cubicBezTo>
                    <a:pt x="4137" y="7813"/>
                    <a:pt x="4098" y="7836"/>
                    <a:pt x="4060" y="7866"/>
                  </a:cubicBezTo>
                  <a:lnTo>
                    <a:pt x="3945" y="7943"/>
                  </a:lnTo>
                  <a:cubicBezTo>
                    <a:pt x="3861" y="8005"/>
                    <a:pt x="3769" y="8058"/>
                    <a:pt x="3669" y="8112"/>
                  </a:cubicBezTo>
                  <a:cubicBezTo>
                    <a:pt x="3477" y="8219"/>
                    <a:pt x="3285" y="8327"/>
                    <a:pt x="3155" y="8411"/>
                  </a:cubicBezTo>
                  <a:lnTo>
                    <a:pt x="3132" y="8427"/>
                  </a:lnTo>
                  <a:lnTo>
                    <a:pt x="3285" y="8273"/>
                  </a:lnTo>
                  <a:cubicBezTo>
                    <a:pt x="3492" y="8066"/>
                    <a:pt x="3707" y="7874"/>
                    <a:pt x="3937" y="7690"/>
                  </a:cubicBezTo>
                  <a:cubicBezTo>
                    <a:pt x="4060" y="7590"/>
                    <a:pt x="4183" y="7498"/>
                    <a:pt x="4321" y="7421"/>
                  </a:cubicBezTo>
                  <a:cubicBezTo>
                    <a:pt x="4444" y="7337"/>
                    <a:pt x="4567" y="7268"/>
                    <a:pt x="4666" y="7214"/>
                  </a:cubicBezTo>
                  <a:lnTo>
                    <a:pt x="4820" y="7137"/>
                  </a:lnTo>
                  <a:lnTo>
                    <a:pt x="4935" y="7091"/>
                  </a:lnTo>
                  <a:cubicBezTo>
                    <a:pt x="4966" y="7076"/>
                    <a:pt x="4989" y="7068"/>
                    <a:pt x="5004" y="7061"/>
                  </a:cubicBezTo>
                  <a:lnTo>
                    <a:pt x="5035" y="7045"/>
                  </a:lnTo>
                  <a:lnTo>
                    <a:pt x="5035" y="7045"/>
                  </a:lnTo>
                  <a:cubicBezTo>
                    <a:pt x="5035" y="7045"/>
                    <a:pt x="4996" y="7061"/>
                    <a:pt x="4927" y="7076"/>
                  </a:cubicBezTo>
                  <a:cubicBezTo>
                    <a:pt x="4897" y="7091"/>
                    <a:pt x="4851" y="7099"/>
                    <a:pt x="4805" y="7122"/>
                  </a:cubicBezTo>
                  <a:cubicBezTo>
                    <a:pt x="4758" y="7137"/>
                    <a:pt x="4712" y="7160"/>
                    <a:pt x="4659" y="7183"/>
                  </a:cubicBezTo>
                  <a:cubicBezTo>
                    <a:pt x="4597" y="7206"/>
                    <a:pt x="4544" y="7237"/>
                    <a:pt x="4482" y="7268"/>
                  </a:cubicBezTo>
                  <a:cubicBezTo>
                    <a:pt x="4421" y="7306"/>
                    <a:pt x="4359" y="7345"/>
                    <a:pt x="4290" y="7383"/>
                  </a:cubicBezTo>
                  <a:cubicBezTo>
                    <a:pt x="4160" y="7467"/>
                    <a:pt x="4029" y="7559"/>
                    <a:pt x="3907" y="7667"/>
                  </a:cubicBezTo>
                  <a:cubicBezTo>
                    <a:pt x="3684" y="7851"/>
                    <a:pt x="3469" y="8051"/>
                    <a:pt x="3270" y="8265"/>
                  </a:cubicBezTo>
                  <a:lnTo>
                    <a:pt x="3093" y="8450"/>
                  </a:lnTo>
                  <a:cubicBezTo>
                    <a:pt x="3075" y="8460"/>
                    <a:pt x="3061" y="8471"/>
                    <a:pt x="3047" y="8481"/>
                  </a:cubicBezTo>
                  <a:lnTo>
                    <a:pt x="3047" y="8481"/>
                  </a:lnTo>
                  <a:lnTo>
                    <a:pt x="3070" y="8465"/>
                  </a:lnTo>
                  <a:lnTo>
                    <a:pt x="3070" y="8465"/>
                  </a:lnTo>
                  <a:lnTo>
                    <a:pt x="2993" y="8549"/>
                  </a:lnTo>
                  <a:lnTo>
                    <a:pt x="2955" y="8565"/>
                  </a:lnTo>
                  <a:lnTo>
                    <a:pt x="2955" y="8565"/>
                  </a:lnTo>
                  <a:lnTo>
                    <a:pt x="2993" y="8519"/>
                  </a:lnTo>
                  <a:lnTo>
                    <a:pt x="3019" y="8501"/>
                  </a:lnTo>
                  <a:lnTo>
                    <a:pt x="3019" y="8501"/>
                  </a:lnTo>
                  <a:cubicBezTo>
                    <a:pt x="3013" y="8505"/>
                    <a:pt x="3007" y="8508"/>
                    <a:pt x="3001" y="8511"/>
                  </a:cubicBezTo>
                  <a:cubicBezTo>
                    <a:pt x="3415" y="7897"/>
                    <a:pt x="3976" y="7391"/>
                    <a:pt x="4636" y="7053"/>
                  </a:cubicBezTo>
                  <a:cubicBezTo>
                    <a:pt x="4958" y="6938"/>
                    <a:pt x="5303" y="6830"/>
                    <a:pt x="5595" y="6746"/>
                  </a:cubicBezTo>
                  <a:cubicBezTo>
                    <a:pt x="5841" y="6669"/>
                    <a:pt x="6032" y="6608"/>
                    <a:pt x="6140" y="6569"/>
                  </a:cubicBezTo>
                  <a:close/>
                  <a:moveTo>
                    <a:pt x="3592" y="9585"/>
                  </a:moveTo>
                  <a:lnTo>
                    <a:pt x="3538" y="9624"/>
                  </a:lnTo>
                  <a:cubicBezTo>
                    <a:pt x="3515" y="9639"/>
                    <a:pt x="3500" y="9654"/>
                    <a:pt x="3477" y="9670"/>
                  </a:cubicBezTo>
                  <a:cubicBezTo>
                    <a:pt x="3446" y="9685"/>
                    <a:pt x="3423" y="9708"/>
                    <a:pt x="3392" y="9731"/>
                  </a:cubicBezTo>
                  <a:cubicBezTo>
                    <a:pt x="3362" y="9754"/>
                    <a:pt x="3331" y="9785"/>
                    <a:pt x="3300" y="9808"/>
                  </a:cubicBezTo>
                  <a:cubicBezTo>
                    <a:pt x="3262" y="9839"/>
                    <a:pt x="3231" y="9869"/>
                    <a:pt x="3201" y="9908"/>
                  </a:cubicBezTo>
                  <a:cubicBezTo>
                    <a:pt x="3170" y="9946"/>
                    <a:pt x="3132" y="9977"/>
                    <a:pt x="3109" y="10007"/>
                  </a:cubicBezTo>
                  <a:cubicBezTo>
                    <a:pt x="3078" y="10046"/>
                    <a:pt x="3039" y="10084"/>
                    <a:pt x="3009" y="10123"/>
                  </a:cubicBezTo>
                  <a:cubicBezTo>
                    <a:pt x="2902" y="10242"/>
                    <a:pt x="2800" y="10367"/>
                    <a:pt x="2720" y="10476"/>
                  </a:cubicBezTo>
                  <a:lnTo>
                    <a:pt x="2720" y="10476"/>
                  </a:lnTo>
                  <a:cubicBezTo>
                    <a:pt x="2804" y="10371"/>
                    <a:pt x="2908" y="10244"/>
                    <a:pt x="3016" y="10123"/>
                  </a:cubicBezTo>
                  <a:cubicBezTo>
                    <a:pt x="3086" y="10053"/>
                    <a:pt x="3155" y="9984"/>
                    <a:pt x="3216" y="9915"/>
                  </a:cubicBezTo>
                  <a:cubicBezTo>
                    <a:pt x="3285" y="9854"/>
                    <a:pt x="3346" y="9793"/>
                    <a:pt x="3408" y="9747"/>
                  </a:cubicBezTo>
                  <a:cubicBezTo>
                    <a:pt x="3462" y="9693"/>
                    <a:pt x="3508" y="9654"/>
                    <a:pt x="3538" y="9631"/>
                  </a:cubicBezTo>
                  <a:lnTo>
                    <a:pt x="3592" y="9585"/>
                  </a:lnTo>
                  <a:close/>
                  <a:moveTo>
                    <a:pt x="3592" y="9470"/>
                  </a:moveTo>
                  <a:cubicBezTo>
                    <a:pt x="3569" y="9478"/>
                    <a:pt x="3546" y="9501"/>
                    <a:pt x="3515" y="9516"/>
                  </a:cubicBezTo>
                  <a:cubicBezTo>
                    <a:pt x="3485" y="9539"/>
                    <a:pt x="3454" y="9562"/>
                    <a:pt x="3423" y="9593"/>
                  </a:cubicBezTo>
                  <a:cubicBezTo>
                    <a:pt x="3385" y="9616"/>
                    <a:pt x="3346" y="9647"/>
                    <a:pt x="3316" y="9677"/>
                  </a:cubicBezTo>
                  <a:cubicBezTo>
                    <a:pt x="3277" y="9708"/>
                    <a:pt x="3239" y="9747"/>
                    <a:pt x="3193" y="9785"/>
                  </a:cubicBezTo>
                  <a:cubicBezTo>
                    <a:pt x="3155" y="9816"/>
                    <a:pt x="3116" y="9862"/>
                    <a:pt x="3078" y="9900"/>
                  </a:cubicBezTo>
                  <a:cubicBezTo>
                    <a:pt x="3039" y="9946"/>
                    <a:pt x="3001" y="9984"/>
                    <a:pt x="2963" y="10030"/>
                  </a:cubicBezTo>
                  <a:cubicBezTo>
                    <a:pt x="2924" y="10069"/>
                    <a:pt x="2894" y="10115"/>
                    <a:pt x="2855" y="10161"/>
                  </a:cubicBezTo>
                  <a:cubicBezTo>
                    <a:pt x="2825" y="10207"/>
                    <a:pt x="2786" y="10253"/>
                    <a:pt x="2763" y="10299"/>
                  </a:cubicBezTo>
                  <a:cubicBezTo>
                    <a:pt x="2733" y="10337"/>
                    <a:pt x="2702" y="10383"/>
                    <a:pt x="2671" y="10430"/>
                  </a:cubicBezTo>
                  <a:cubicBezTo>
                    <a:pt x="2648" y="10468"/>
                    <a:pt x="2625" y="10506"/>
                    <a:pt x="2602" y="10545"/>
                  </a:cubicBezTo>
                  <a:cubicBezTo>
                    <a:pt x="2579" y="10583"/>
                    <a:pt x="2564" y="10621"/>
                    <a:pt x="2548" y="10652"/>
                  </a:cubicBezTo>
                  <a:cubicBezTo>
                    <a:pt x="2546" y="10657"/>
                    <a:pt x="2544" y="10661"/>
                    <a:pt x="2542" y="10665"/>
                  </a:cubicBezTo>
                  <a:lnTo>
                    <a:pt x="2542" y="10665"/>
                  </a:lnTo>
                  <a:cubicBezTo>
                    <a:pt x="2546" y="10658"/>
                    <a:pt x="2551" y="10651"/>
                    <a:pt x="2556" y="10644"/>
                  </a:cubicBezTo>
                  <a:cubicBezTo>
                    <a:pt x="2571" y="10621"/>
                    <a:pt x="2587" y="10583"/>
                    <a:pt x="2610" y="10545"/>
                  </a:cubicBezTo>
                  <a:cubicBezTo>
                    <a:pt x="2633" y="10506"/>
                    <a:pt x="2656" y="10468"/>
                    <a:pt x="2686" y="10430"/>
                  </a:cubicBezTo>
                  <a:cubicBezTo>
                    <a:pt x="2709" y="10383"/>
                    <a:pt x="2740" y="10345"/>
                    <a:pt x="2771" y="10299"/>
                  </a:cubicBezTo>
                  <a:cubicBezTo>
                    <a:pt x="2802" y="10253"/>
                    <a:pt x="2832" y="10215"/>
                    <a:pt x="2871" y="10169"/>
                  </a:cubicBezTo>
                  <a:cubicBezTo>
                    <a:pt x="2901" y="10123"/>
                    <a:pt x="2940" y="10077"/>
                    <a:pt x="2978" y="10038"/>
                  </a:cubicBezTo>
                  <a:cubicBezTo>
                    <a:pt x="3016" y="9992"/>
                    <a:pt x="3055" y="9954"/>
                    <a:pt x="3093" y="9908"/>
                  </a:cubicBezTo>
                  <a:lnTo>
                    <a:pt x="3208" y="9793"/>
                  </a:lnTo>
                  <a:cubicBezTo>
                    <a:pt x="3293" y="9724"/>
                    <a:pt x="3362" y="9654"/>
                    <a:pt x="3431" y="9601"/>
                  </a:cubicBezTo>
                  <a:cubicBezTo>
                    <a:pt x="3500" y="9555"/>
                    <a:pt x="3554" y="9509"/>
                    <a:pt x="3592" y="9470"/>
                  </a:cubicBezTo>
                  <a:close/>
                  <a:moveTo>
                    <a:pt x="3730" y="9555"/>
                  </a:moveTo>
                  <a:lnTo>
                    <a:pt x="3730" y="9555"/>
                  </a:lnTo>
                  <a:cubicBezTo>
                    <a:pt x="3707" y="9578"/>
                    <a:pt x="3676" y="9608"/>
                    <a:pt x="3646" y="9647"/>
                  </a:cubicBezTo>
                  <a:cubicBezTo>
                    <a:pt x="3623" y="9685"/>
                    <a:pt x="3584" y="9716"/>
                    <a:pt x="3554" y="9754"/>
                  </a:cubicBezTo>
                  <a:lnTo>
                    <a:pt x="3439" y="9869"/>
                  </a:lnTo>
                  <a:cubicBezTo>
                    <a:pt x="3362" y="9946"/>
                    <a:pt x="3270" y="10023"/>
                    <a:pt x="3185" y="10107"/>
                  </a:cubicBezTo>
                  <a:lnTo>
                    <a:pt x="2924" y="10337"/>
                  </a:lnTo>
                  <a:cubicBezTo>
                    <a:pt x="2840" y="10414"/>
                    <a:pt x="2763" y="10483"/>
                    <a:pt x="2694" y="10545"/>
                  </a:cubicBezTo>
                  <a:cubicBezTo>
                    <a:pt x="2649" y="10582"/>
                    <a:pt x="2619" y="10619"/>
                    <a:pt x="2589" y="10650"/>
                  </a:cubicBezTo>
                  <a:lnTo>
                    <a:pt x="2589" y="10650"/>
                  </a:lnTo>
                  <a:cubicBezTo>
                    <a:pt x="2612" y="10619"/>
                    <a:pt x="2638" y="10584"/>
                    <a:pt x="2671" y="10545"/>
                  </a:cubicBezTo>
                  <a:cubicBezTo>
                    <a:pt x="2686" y="10523"/>
                    <a:pt x="2702" y="10500"/>
                    <a:pt x="2720" y="10476"/>
                  </a:cubicBezTo>
                  <a:lnTo>
                    <a:pt x="2720" y="10476"/>
                  </a:lnTo>
                  <a:cubicBezTo>
                    <a:pt x="2703" y="10497"/>
                    <a:pt x="2687" y="10518"/>
                    <a:pt x="2671" y="10537"/>
                  </a:cubicBezTo>
                  <a:lnTo>
                    <a:pt x="2587" y="10652"/>
                  </a:lnTo>
                  <a:cubicBezTo>
                    <a:pt x="2588" y="10651"/>
                    <a:pt x="2588" y="10650"/>
                    <a:pt x="2589" y="10650"/>
                  </a:cubicBezTo>
                  <a:lnTo>
                    <a:pt x="2589" y="10650"/>
                  </a:lnTo>
                  <a:cubicBezTo>
                    <a:pt x="2583" y="10658"/>
                    <a:pt x="2577" y="10665"/>
                    <a:pt x="2572" y="10673"/>
                  </a:cubicBezTo>
                  <a:lnTo>
                    <a:pt x="2572" y="10673"/>
                  </a:lnTo>
                  <a:cubicBezTo>
                    <a:pt x="2608" y="10642"/>
                    <a:pt x="2655" y="10601"/>
                    <a:pt x="2702" y="10560"/>
                  </a:cubicBezTo>
                  <a:cubicBezTo>
                    <a:pt x="2840" y="10437"/>
                    <a:pt x="3016" y="10284"/>
                    <a:pt x="3193" y="10115"/>
                  </a:cubicBezTo>
                  <a:cubicBezTo>
                    <a:pt x="3277" y="10038"/>
                    <a:pt x="3369" y="9954"/>
                    <a:pt x="3446" y="9877"/>
                  </a:cubicBezTo>
                  <a:lnTo>
                    <a:pt x="3561" y="9754"/>
                  </a:lnTo>
                  <a:cubicBezTo>
                    <a:pt x="3592" y="9716"/>
                    <a:pt x="3630" y="9685"/>
                    <a:pt x="3653" y="9647"/>
                  </a:cubicBezTo>
                  <a:cubicBezTo>
                    <a:pt x="3684" y="9616"/>
                    <a:pt x="3715" y="9585"/>
                    <a:pt x="3730" y="9555"/>
                  </a:cubicBezTo>
                  <a:close/>
                  <a:moveTo>
                    <a:pt x="4206" y="9186"/>
                  </a:moveTo>
                  <a:lnTo>
                    <a:pt x="4145" y="9263"/>
                  </a:lnTo>
                  <a:cubicBezTo>
                    <a:pt x="4122" y="9294"/>
                    <a:pt x="4098" y="9324"/>
                    <a:pt x="4068" y="9363"/>
                  </a:cubicBezTo>
                  <a:lnTo>
                    <a:pt x="3976" y="9478"/>
                  </a:lnTo>
                  <a:cubicBezTo>
                    <a:pt x="3907" y="9562"/>
                    <a:pt x="3822" y="9662"/>
                    <a:pt x="3722" y="9770"/>
                  </a:cubicBezTo>
                  <a:cubicBezTo>
                    <a:pt x="3676" y="9816"/>
                    <a:pt x="3630" y="9869"/>
                    <a:pt x="3577" y="9923"/>
                  </a:cubicBezTo>
                  <a:cubicBezTo>
                    <a:pt x="3531" y="9969"/>
                    <a:pt x="3477" y="10023"/>
                    <a:pt x="3423" y="10077"/>
                  </a:cubicBezTo>
                  <a:cubicBezTo>
                    <a:pt x="3369" y="10130"/>
                    <a:pt x="3308" y="10169"/>
                    <a:pt x="3254" y="10222"/>
                  </a:cubicBezTo>
                  <a:cubicBezTo>
                    <a:pt x="3201" y="10268"/>
                    <a:pt x="3147" y="10314"/>
                    <a:pt x="3086" y="10353"/>
                  </a:cubicBezTo>
                  <a:cubicBezTo>
                    <a:pt x="3032" y="10399"/>
                    <a:pt x="2978" y="10437"/>
                    <a:pt x="2924" y="10476"/>
                  </a:cubicBezTo>
                  <a:cubicBezTo>
                    <a:pt x="2878" y="10514"/>
                    <a:pt x="2825" y="10545"/>
                    <a:pt x="2779" y="10568"/>
                  </a:cubicBezTo>
                  <a:cubicBezTo>
                    <a:pt x="2733" y="10598"/>
                    <a:pt x="2686" y="10629"/>
                    <a:pt x="2648" y="10652"/>
                  </a:cubicBezTo>
                  <a:lnTo>
                    <a:pt x="2602" y="10683"/>
                  </a:lnTo>
                  <a:lnTo>
                    <a:pt x="2602" y="10683"/>
                  </a:lnTo>
                  <a:lnTo>
                    <a:pt x="2656" y="10652"/>
                  </a:lnTo>
                  <a:cubicBezTo>
                    <a:pt x="2694" y="10637"/>
                    <a:pt x="2740" y="10606"/>
                    <a:pt x="2786" y="10575"/>
                  </a:cubicBezTo>
                  <a:cubicBezTo>
                    <a:pt x="2832" y="10545"/>
                    <a:pt x="2878" y="10514"/>
                    <a:pt x="2940" y="10483"/>
                  </a:cubicBezTo>
                  <a:cubicBezTo>
                    <a:pt x="2993" y="10445"/>
                    <a:pt x="3047" y="10407"/>
                    <a:pt x="3101" y="10368"/>
                  </a:cubicBezTo>
                  <a:cubicBezTo>
                    <a:pt x="3155" y="10322"/>
                    <a:pt x="3216" y="10284"/>
                    <a:pt x="3270" y="10238"/>
                  </a:cubicBezTo>
                  <a:cubicBezTo>
                    <a:pt x="3331" y="10192"/>
                    <a:pt x="3385" y="10138"/>
                    <a:pt x="3446" y="10092"/>
                  </a:cubicBezTo>
                  <a:cubicBezTo>
                    <a:pt x="3500" y="10046"/>
                    <a:pt x="3554" y="10000"/>
                    <a:pt x="3607" y="9938"/>
                  </a:cubicBezTo>
                  <a:cubicBezTo>
                    <a:pt x="3661" y="9885"/>
                    <a:pt x="3707" y="9839"/>
                    <a:pt x="3761" y="9785"/>
                  </a:cubicBezTo>
                  <a:cubicBezTo>
                    <a:pt x="3807" y="9739"/>
                    <a:pt x="3853" y="9685"/>
                    <a:pt x="3891" y="9639"/>
                  </a:cubicBezTo>
                  <a:cubicBezTo>
                    <a:pt x="3922" y="9585"/>
                    <a:pt x="3968" y="9539"/>
                    <a:pt x="3999" y="9493"/>
                  </a:cubicBezTo>
                  <a:cubicBezTo>
                    <a:pt x="4029" y="9447"/>
                    <a:pt x="4060" y="9409"/>
                    <a:pt x="4091" y="9370"/>
                  </a:cubicBezTo>
                  <a:cubicBezTo>
                    <a:pt x="4114" y="9332"/>
                    <a:pt x="4137" y="9301"/>
                    <a:pt x="4152" y="9271"/>
                  </a:cubicBezTo>
                  <a:lnTo>
                    <a:pt x="4206" y="9186"/>
                  </a:lnTo>
                  <a:close/>
                  <a:moveTo>
                    <a:pt x="2542" y="10665"/>
                  </a:moveTo>
                  <a:lnTo>
                    <a:pt x="2542" y="10665"/>
                  </a:lnTo>
                  <a:cubicBezTo>
                    <a:pt x="2535" y="10675"/>
                    <a:pt x="2530" y="10685"/>
                    <a:pt x="2525" y="10694"/>
                  </a:cubicBezTo>
                  <a:lnTo>
                    <a:pt x="2525" y="10694"/>
                  </a:lnTo>
                  <a:cubicBezTo>
                    <a:pt x="2530" y="10685"/>
                    <a:pt x="2536" y="10676"/>
                    <a:pt x="2542" y="10665"/>
                  </a:cubicBezTo>
                  <a:close/>
                  <a:moveTo>
                    <a:pt x="1044" y="8089"/>
                  </a:moveTo>
                  <a:lnTo>
                    <a:pt x="1044" y="8089"/>
                  </a:lnTo>
                  <a:cubicBezTo>
                    <a:pt x="1052" y="8104"/>
                    <a:pt x="1060" y="8112"/>
                    <a:pt x="1067" y="8127"/>
                  </a:cubicBezTo>
                  <a:cubicBezTo>
                    <a:pt x="1075" y="8143"/>
                    <a:pt x="1083" y="8158"/>
                    <a:pt x="1090" y="8173"/>
                  </a:cubicBezTo>
                  <a:cubicBezTo>
                    <a:pt x="1113" y="8219"/>
                    <a:pt x="1129" y="8265"/>
                    <a:pt x="1144" y="8319"/>
                  </a:cubicBezTo>
                  <a:cubicBezTo>
                    <a:pt x="1159" y="8381"/>
                    <a:pt x="1175" y="8442"/>
                    <a:pt x="1182" y="8511"/>
                  </a:cubicBezTo>
                  <a:cubicBezTo>
                    <a:pt x="1190" y="8580"/>
                    <a:pt x="1198" y="8657"/>
                    <a:pt x="1205" y="8741"/>
                  </a:cubicBezTo>
                  <a:cubicBezTo>
                    <a:pt x="1205" y="8780"/>
                    <a:pt x="1213" y="8826"/>
                    <a:pt x="1221" y="8872"/>
                  </a:cubicBezTo>
                  <a:cubicBezTo>
                    <a:pt x="1228" y="8910"/>
                    <a:pt x="1236" y="8956"/>
                    <a:pt x="1244" y="9002"/>
                  </a:cubicBezTo>
                  <a:cubicBezTo>
                    <a:pt x="1244" y="9048"/>
                    <a:pt x="1259" y="9094"/>
                    <a:pt x="1267" y="9140"/>
                  </a:cubicBezTo>
                  <a:cubicBezTo>
                    <a:pt x="1274" y="9186"/>
                    <a:pt x="1290" y="9232"/>
                    <a:pt x="1305" y="9278"/>
                  </a:cubicBezTo>
                  <a:cubicBezTo>
                    <a:pt x="1320" y="9317"/>
                    <a:pt x="1336" y="9370"/>
                    <a:pt x="1351" y="9417"/>
                  </a:cubicBezTo>
                  <a:cubicBezTo>
                    <a:pt x="1367" y="9455"/>
                    <a:pt x="1382" y="9509"/>
                    <a:pt x="1397" y="9555"/>
                  </a:cubicBezTo>
                  <a:cubicBezTo>
                    <a:pt x="1420" y="9593"/>
                    <a:pt x="1436" y="9647"/>
                    <a:pt x="1459" y="9685"/>
                  </a:cubicBezTo>
                  <a:lnTo>
                    <a:pt x="1520" y="9816"/>
                  </a:lnTo>
                  <a:lnTo>
                    <a:pt x="1589" y="9946"/>
                  </a:lnTo>
                  <a:lnTo>
                    <a:pt x="1658" y="10061"/>
                  </a:lnTo>
                  <a:lnTo>
                    <a:pt x="1735" y="10176"/>
                  </a:lnTo>
                  <a:lnTo>
                    <a:pt x="1812" y="10276"/>
                  </a:lnTo>
                  <a:cubicBezTo>
                    <a:pt x="1865" y="10345"/>
                    <a:pt x="1911" y="10407"/>
                    <a:pt x="1965" y="10453"/>
                  </a:cubicBezTo>
                  <a:cubicBezTo>
                    <a:pt x="2011" y="10506"/>
                    <a:pt x="2057" y="10552"/>
                    <a:pt x="2103" y="10598"/>
                  </a:cubicBezTo>
                  <a:cubicBezTo>
                    <a:pt x="2149" y="10644"/>
                    <a:pt x="2188" y="10675"/>
                    <a:pt x="2218" y="10698"/>
                  </a:cubicBezTo>
                  <a:lnTo>
                    <a:pt x="2111" y="10591"/>
                  </a:lnTo>
                  <a:cubicBezTo>
                    <a:pt x="2065" y="10552"/>
                    <a:pt x="2019" y="10506"/>
                    <a:pt x="1973" y="10445"/>
                  </a:cubicBezTo>
                  <a:cubicBezTo>
                    <a:pt x="1927" y="10391"/>
                    <a:pt x="1873" y="10330"/>
                    <a:pt x="1827" y="10268"/>
                  </a:cubicBezTo>
                  <a:lnTo>
                    <a:pt x="1750" y="10161"/>
                  </a:lnTo>
                  <a:lnTo>
                    <a:pt x="1681" y="10053"/>
                  </a:lnTo>
                  <a:cubicBezTo>
                    <a:pt x="1658" y="10007"/>
                    <a:pt x="1635" y="9969"/>
                    <a:pt x="1612" y="9931"/>
                  </a:cubicBezTo>
                  <a:lnTo>
                    <a:pt x="1543" y="9808"/>
                  </a:lnTo>
                  <a:cubicBezTo>
                    <a:pt x="1528" y="9762"/>
                    <a:pt x="1505" y="9724"/>
                    <a:pt x="1482" y="9677"/>
                  </a:cubicBezTo>
                  <a:cubicBezTo>
                    <a:pt x="1466" y="9631"/>
                    <a:pt x="1451" y="9585"/>
                    <a:pt x="1428" y="9539"/>
                  </a:cubicBezTo>
                  <a:cubicBezTo>
                    <a:pt x="1413" y="9501"/>
                    <a:pt x="1397" y="9447"/>
                    <a:pt x="1382" y="9409"/>
                  </a:cubicBezTo>
                  <a:cubicBezTo>
                    <a:pt x="1367" y="9363"/>
                    <a:pt x="1351" y="9317"/>
                    <a:pt x="1343" y="9271"/>
                  </a:cubicBezTo>
                  <a:cubicBezTo>
                    <a:pt x="1328" y="9225"/>
                    <a:pt x="1320" y="9171"/>
                    <a:pt x="1313" y="9133"/>
                  </a:cubicBezTo>
                  <a:cubicBezTo>
                    <a:pt x="1297" y="9087"/>
                    <a:pt x="1290" y="9041"/>
                    <a:pt x="1282" y="8994"/>
                  </a:cubicBezTo>
                  <a:cubicBezTo>
                    <a:pt x="1274" y="8956"/>
                    <a:pt x="1267" y="8910"/>
                    <a:pt x="1259" y="8864"/>
                  </a:cubicBezTo>
                  <a:cubicBezTo>
                    <a:pt x="1259" y="8826"/>
                    <a:pt x="1251" y="8780"/>
                    <a:pt x="1244" y="8741"/>
                  </a:cubicBezTo>
                  <a:cubicBezTo>
                    <a:pt x="1236" y="8657"/>
                    <a:pt x="1228" y="8580"/>
                    <a:pt x="1213" y="8503"/>
                  </a:cubicBezTo>
                  <a:cubicBezTo>
                    <a:pt x="1198" y="8388"/>
                    <a:pt x="1159" y="8273"/>
                    <a:pt x="1106" y="8173"/>
                  </a:cubicBezTo>
                  <a:cubicBezTo>
                    <a:pt x="1090" y="8150"/>
                    <a:pt x="1083" y="8135"/>
                    <a:pt x="1075" y="8120"/>
                  </a:cubicBezTo>
                  <a:cubicBezTo>
                    <a:pt x="1067" y="8112"/>
                    <a:pt x="1060" y="8097"/>
                    <a:pt x="1044" y="8089"/>
                  </a:cubicBezTo>
                  <a:close/>
                  <a:moveTo>
                    <a:pt x="2525" y="10694"/>
                  </a:moveTo>
                  <a:cubicBezTo>
                    <a:pt x="2517" y="10706"/>
                    <a:pt x="2510" y="10718"/>
                    <a:pt x="2502" y="10729"/>
                  </a:cubicBezTo>
                  <a:lnTo>
                    <a:pt x="2495" y="10743"/>
                  </a:lnTo>
                  <a:lnTo>
                    <a:pt x="2495" y="10743"/>
                  </a:lnTo>
                  <a:lnTo>
                    <a:pt x="2502" y="10739"/>
                  </a:lnTo>
                  <a:lnTo>
                    <a:pt x="2507" y="10735"/>
                  </a:lnTo>
                  <a:lnTo>
                    <a:pt x="2510" y="10729"/>
                  </a:lnTo>
                  <a:cubicBezTo>
                    <a:pt x="2513" y="10719"/>
                    <a:pt x="2518" y="10707"/>
                    <a:pt x="2525" y="10694"/>
                  </a:cubicBezTo>
                  <a:close/>
                  <a:moveTo>
                    <a:pt x="2572" y="10673"/>
                  </a:moveTo>
                  <a:lnTo>
                    <a:pt x="2572" y="10673"/>
                  </a:lnTo>
                  <a:cubicBezTo>
                    <a:pt x="2560" y="10682"/>
                    <a:pt x="2550" y="10691"/>
                    <a:pt x="2541" y="10698"/>
                  </a:cubicBezTo>
                  <a:lnTo>
                    <a:pt x="2523" y="10722"/>
                  </a:lnTo>
                  <a:lnTo>
                    <a:pt x="2523" y="10722"/>
                  </a:lnTo>
                  <a:lnTo>
                    <a:pt x="2507" y="10735"/>
                  </a:lnTo>
                  <a:lnTo>
                    <a:pt x="2506" y="10737"/>
                  </a:lnTo>
                  <a:lnTo>
                    <a:pt x="2506" y="10737"/>
                  </a:lnTo>
                  <a:lnTo>
                    <a:pt x="2502" y="10739"/>
                  </a:lnTo>
                  <a:lnTo>
                    <a:pt x="2494" y="10746"/>
                  </a:lnTo>
                  <a:lnTo>
                    <a:pt x="2494" y="10746"/>
                  </a:lnTo>
                  <a:lnTo>
                    <a:pt x="2495" y="10743"/>
                  </a:lnTo>
                  <a:lnTo>
                    <a:pt x="2495" y="10743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493" y="10745"/>
                    <a:pt x="2493" y="10746"/>
                    <a:pt x="2492" y="10748"/>
                  </a:cubicBezTo>
                  <a:lnTo>
                    <a:pt x="2492" y="10748"/>
                  </a:lnTo>
                  <a:lnTo>
                    <a:pt x="2487" y="10752"/>
                  </a:lnTo>
                  <a:lnTo>
                    <a:pt x="2491" y="10749"/>
                  </a:lnTo>
                  <a:lnTo>
                    <a:pt x="2491" y="10749"/>
                  </a:lnTo>
                  <a:cubicBezTo>
                    <a:pt x="2490" y="10753"/>
                    <a:pt x="2488" y="10756"/>
                    <a:pt x="2487" y="10760"/>
                  </a:cubicBezTo>
                  <a:lnTo>
                    <a:pt x="2492" y="10749"/>
                  </a:lnTo>
                  <a:lnTo>
                    <a:pt x="2503" y="10743"/>
                  </a:lnTo>
                  <a:lnTo>
                    <a:pt x="2503" y="10743"/>
                  </a:lnTo>
                  <a:lnTo>
                    <a:pt x="2502" y="10744"/>
                  </a:lnTo>
                  <a:lnTo>
                    <a:pt x="2502" y="10744"/>
                  </a:lnTo>
                  <a:lnTo>
                    <a:pt x="2504" y="10742"/>
                  </a:lnTo>
                  <a:lnTo>
                    <a:pt x="2504" y="10742"/>
                  </a:lnTo>
                  <a:lnTo>
                    <a:pt x="2556" y="10713"/>
                  </a:lnTo>
                  <a:lnTo>
                    <a:pt x="2602" y="10683"/>
                  </a:lnTo>
                  <a:lnTo>
                    <a:pt x="2602" y="10683"/>
                  </a:lnTo>
                  <a:lnTo>
                    <a:pt x="2548" y="10713"/>
                  </a:lnTo>
                  <a:lnTo>
                    <a:pt x="2514" y="10733"/>
                  </a:lnTo>
                  <a:lnTo>
                    <a:pt x="2514" y="10733"/>
                  </a:lnTo>
                  <a:lnTo>
                    <a:pt x="2518" y="10729"/>
                  </a:lnTo>
                  <a:lnTo>
                    <a:pt x="2533" y="10713"/>
                  </a:lnTo>
                  <a:lnTo>
                    <a:pt x="2541" y="10706"/>
                  </a:lnTo>
                  <a:lnTo>
                    <a:pt x="2564" y="10683"/>
                  </a:lnTo>
                  <a:cubicBezTo>
                    <a:pt x="2566" y="10679"/>
                    <a:pt x="2569" y="10676"/>
                    <a:pt x="2572" y="10673"/>
                  </a:cubicBezTo>
                  <a:close/>
                  <a:moveTo>
                    <a:pt x="108" y="7314"/>
                  </a:moveTo>
                  <a:lnTo>
                    <a:pt x="108" y="7314"/>
                  </a:lnTo>
                  <a:cubicBezTo>
                    <a:pt x="1528" y="7690"/>
                    <a:pt x="1704" y="8757"/>
                    <a:pt x="1835" y="9532"/>
                  </a:cubicBezTo>
                  <a:cubicBezTo>
                    <a:pt x="1850" y="9601"/>
                    <a:pt x="1858" y="9670"/>
                    <a:pt x="1873" y="9731"/>
                  </a:cubicBezTo>
                  <a:cubicBezTo>
                    <a:pt x="1911" y="9954"/>
                    <a:pt x="1973" y="10169"/>
                    <a:pt x="2065" y="10376"/>
                  </a:cubicBezTo>
                  <a:cubicBezTo>
                    <a:pt x="2011" y="10307"/>
                    <a:pt x="1957" y="10230"/>
                    <a:pt x="1904" y="10138"/>
                  </a:cubicBezTo>
                  <a:cubicBezTo>
                    <a:pt x="1865" y="10084"/>
                    <a:pt x="1835" y="10030"/>
                    <a:pt x="1804" y="9969"/>
                  </a:cubicBezTo>
                  <a:cubicBezTo>
                    <a:pt x="1781" y="9908"/>
                    <a:pt x="1758" y="9839"/>
                    <a:pt x="1743" y="9777"/>
                  </a:cubicBezTo>
                  <a:cubicBezTo>
                    <a:pt x="1712" y="9647"/>
                    <a:pt x="1689" y="9516"/>
                    <a:pt x="1673" y="9386"/>
                  </a:cubicBezTo>
                  <a:cubicBezTo>
                    <a:pt x="1666" y="9324"/>
                    <a:pt x="1658" y="9263"/>
                    <a:pt x="1650" y="9202"/>
                  </a:cubicBezTo>
                  <a:cubicBezTo>
                    <a:pt x="1643" y="9179"/>
                    <a:pt x="1643" y="9148"/>
                    <a:pt x="1635" y="9117"/>
                  </a:cubicBezTo>
                  <a:cubicBezTo>
                    <a:pt x="1627" y="9094"/>
                    <a:pt x="1620" y="9071"/>
                    <a:pt x="1612" y="9041"/>
                  </a:cubicBezTo>
                  <a:cubicBezTo>
                    <a:pt x="1604" y="9017"/>
                    <a:pt x="1597" y="8994"/>
                    <a:pt x="1589" y="8971"/>
                  </a:cubicBezTo>
                  <a:cubicBezTo>
                    <a:pt x="1581" y="8948"/>
                    <a:pt x="1574" y="8933"/>
                    <a:pt x="1566" y="8910"/>
                  </a:cubicBezTo>
                  <a:cubicBezTo>
                    <a:pt x="1558" y="8895"/>
                    <a:pt x="1551" y="8872"/>
                    <a:pt x="1543" y="8856"/>
                  </a:cubicBezTo>
                  <a:lnTo>
                    <a:pt x="1520" y="8818"/>
                  </a:lnTo>
                  <a:cubicBezTo>
                    <a:pt x="1505" y="8788"/>
                    <a:pt x="1490" y="8772"/>
                    <a:pt x="1482" y="8757"/>
                  </a:cubicBezTo>
                  <a:lnTo>
                    <a:pt x="1482" y="8757"/>
                  </a:lnTo>
                  <a:cubicBezTo>
                    <a:pt x="1490" y="8772"/>
                    <a:pt x="1505" y="8788"/>
                    <a:pt x="1512" y="8818"/>
                  </a:cubicBezTo>
                  <a:cubicBezTo>
                    <a:pt x="1528" y="8849"/>
                    <a:pt x="1543" y="8879"/>
                    <a:pt x="1558" y="8910"/>
                  </a:cubicBezTo>
                  <a:cubicBezTo>
                    <a:pt x="1566" y="8933"/>
                    <a:pt x="1574" y="8956"/>
                    <a:pt x="1581" y="8971"/>
                  </a:cubicBezTo>
                  <a:cubicBezTo>
                    <a:pt x="1589" y="8994"/>
                    <a:pt x="1597" y="9017"/>
                    <a:pt x="1597" y="9041"/>
                  </a:cubicBezTo>
                  <a:cubicBezTo>
                    <a:pt x="1604" y="9071"/>
                    <a:pt x="1612" y="9094"/>
                    <a:pt x="1620" y="9125"/>
                  </a:cubicBezTo>
                  <a:cubicBezTo>
                    <a:pt x="1620" y="9148"/>
                    <a:pt x="1627" y="9179"/>
                    <a:pt x="1627" y="9202"/>
                  </a:cubicBezTo>
                  <a:cubicBezTo>
                    <a:pt x="1643" y="9263"/>
                    <a:pt x="1650" y="9324"/>
                    <a:pt x="1658" y="9386"/>
                  </a:cubicBezTo>
                  <a:cubicBezTo>
                    <a:pt x="1673" y="9516"/>
                    <a:pt x="1696" y="9647"/>
                    <a:pt x="1727" y="9777"/>
                  </a:cubicBezTo>
                  <a:cubicBezTo>
                    <a:pt x="1743" y="9846"/>
                    <a:pt x="1766" y="9908"/>
                    <a:pt x="1796" y="9969"/>
                  </a:cubicBezTo>
                  <a:cubicBezTo>
                    <a:pt x="1819" y="10030"/>
                    <a:pt x="1850" y="10084"/>
                    <a:pt x="1888" y="10146"/>
                  </a:cubicBezTo>
                  <a:cubicBezTo>
                    <a:pt x="1957" y="10245"/>
                    <a:pt x="2026" y="10337"/>
                    <a:pt x="2080" y="10414"/>
                  </a:cubicBezTo>
                  <a:cubicBezTo>
                    <a:pt x="2134" y="10529"/>
                    <a:pt x="2195" y="10644"/>
                    <a:pt x="2272" y="10744"/>
                  </a:cubicBezTo>
                  <a:lnTo>
                    <a:pt x="2218" y="10698"/>
                  </a:lnTo>
                  <a:lnTo>
                    <a:pt x="2218" y="10698"/>
                  </a:lnTo>
                  <a:lnTo>
                    <a:pt x="2295" y="10767"/>
                  </a:lnTo>
                  <a:cubicBezTo>
                    <a:pt x="2303" y="10775"/>
                    <a:pt x="2310" y="10783"/>
                    <a:pt x="2318" y="10790"/>
                  </a:cubicBezTo>
                  <a:cubicBezTo>
                    <a:pt x="1543" y="10721"/>
                    <a:pt x="960" y="9363"/>
                    <a:pt x="875" y="8657"/>
                  </a:cubicBezTo>
                  <a:cubicBezTo>
                    <a:pt x="806" y="8120"/>
                    <a:pt x="400" y="7651"/>
                    <a:pt x="185" y="7406"/>
                  </a:cubicBezTo>
                  <a:lnTo>
                    <a:pt x="108" y="7314"/>
                  </a:lnTo>
                  <a:close/>
                  <a:moveTo>
                    <a:pt x="5306" y="8674"/>
                  </a:moveTo>
                  <a:cubicBezTo>
                    <a:pt x="5363" y="8674"/>
                    <a:pt x="5418" y="8676"/>
                    <a:pt x="5472" y="8680"/>
                  </a:cubicBezTo>
                  <a:cubicBezTo>
                    <a:pt x="5088" y="8902"/>
                    <a:pt x="4751" y="9194"/>
                    <a:pt x="4475" y="9547"/>
                  </a:cubicBezTo>
                  <a:lnTo>
                    <a:pt x="4367" y="9677"/>
                  </a:lnTo>
                  <a:cubicBezTo>
                    <a:pt x="3999" y="10130"/>
                    <a:pt x="3500" y="10760"/>
                    <a:pt x="2472" y="10821"/>
                  </a:cubicBezTo>
                  <a:cubicBezTo>
                    <a:pt x="2472" y="10806"/>
                    <a:pt x="2464" y="10790"/>
                    <a:pt x="2464" y="10783"/>
                  </a:cubicBezTo>
                  <a:lnTo>
                    <a:pt x="2479" y="10752"/>
                  </a:lnTo>
                  <a:lnTo>
                    <a:pt x="2494" y="10744"/>
                  </a:lnTo>
                  <a:lnTo>
                    <a:pt x="2494" y="10744"/>
                  </a:lnTo>
                  <a:cubicBezTo>
                    <a:pt x="2675" y="10321"/>
                    <a:pt x="3437" y="8778"/>
                    <a:pt x="5135" y="8680"/>
                  </a:cubicBezTo>
                  <a:cubicBezTo>
                    <a:pt x="5192" y="8676"/>
                    <a:pt x="5250" y="8674"/>
                    <a:pt x="5306" y="8674"/>
                  </a:cubicBezTo>
                  <a:close/>
                  <a:moveTo>
                    <a:pt x="1512" y="11304"/>
                  </a:moveTo>
                  <a:lnTo>
                    <a:pt x="1635" y="11466"/>
                  </a:lnTo>
                  <a:cubicBezTo>
                    <a:pt x="1704" y="11558"/>
                    <a:pt x="1804" y="11688"/>
                    <a:pt x="1904" y="11826"/>
                  </a:cubicBezTo>
                  <a:cubicBezTo>
                    <a:pt x="2003" y="11957"/>
                    <a:pt x="2096" y="12087"/>
                    <a:pt x="2157" y="12195"/>
                  </a:cubicBezTo>
                  <a:cubicBezTo>
                    <a:pt x="2180" y="12232"/>
                    <a:pt x="2203" y="12264"/>
                    <a:pt x="2221" y="12290"/>
                  </a:cubicBezTo>
                  <a:lnTo>
                    <a:pt x="2221" y="12290"/>
                  </a:lnTo>
                  <a:cubicBezTo>
                    <a:pt x="2204" y="12263"/>
                    <a:pt x="2183" y="12229"/>
                    <a:pt x="2157" y="12187"/>
                  </a:cubicBezTo>
                  <a:cubicBezTo>
                    <a:pt x="2096" y="12087"/>
                    <a:pt x="2011" y="11949"/>
                    <a:pt x="1911" y="11811"/>
                  </a:cubicBezTo>
                  <a:cubicBezTo>
                    <a:pt x="1865" y="11742"/>
                    <a:pt x="1819" y="11680"/>
                    <a:pt x="1773" y="11619"/>
                  </a:cubicBezTo>
                  <a:cubicBezTo>
                    <a:pt x="1750" y="11588"/>
                    <a:pt x="1727" y="11558"/>
                    <a:pt x="1704" y="11535"/>
                  </a:cubicBezTo>
                  <a:lnTo>
                    <a:pt x="1643" y="11458"/>
                  </a:lnTo>
                  <a:lnTo>
                    <a:pt x="1551" y="11343"/>
                  </a:lnTo>
                  <a:lnTo>
                    <a:pt x="1512" y="11304"/>
                  </a:lnTo>
                  <a:close/>
                  <a:moveTo>
                    <a:pt x="361" y="10552"/>
                  </a:moveTo>
                  <a:cubicBezTo>
                    <a:pt x="1808" y="10777"/>
                    <a:pt x="2185" y="12048"/>
                    <a:pt x="2252" y="12337"/>
                  </a:cubicBezTo>
                  <a:lnTo>
                    <a:pt x="2252" y="12337"/>
                  </a:lnTo>
                  <a:cubicBezTo>
                    <a:pt x="2258" y="12346"/>
                    <a:pt x="2263" y="12352"/>
                    <a:pt x="2264" y="12356"/>
                  </a:cubicBezTo>
                  <a:lnTo>
                    <a:pt x="2257" y="12356"/>
                  </a:lnTo>
                  <a:cubicBezTo>
                    <a:pt x="2255" y="12350"/>
                    <a:pt x="2254" y="12344"/>
                    <a:pt x="2252" y="12337"/>
                  </a:cubicBezTo>
                  <a:lnTo>
                    <a:pt x="2252" y="12337"/>
                  </a:lnTo>
                  <a:cubicBezTo>
                    <a:pt x="2245" y="12325"/>
                    <a:pt x="2234" y="12309"/>
                    <a:pt x="2221" y="12290"/>
                  </a:cubicBezTo>
                  <a:lnTo>
                    <a:pt x="2221" y="12290"/>
                  </a:lnTo>
                  <a:cubicBezTo>
                    <a:pt x="2237" y="12319"/>
                    <a:pt x="2249" y="12340"/>
                    <a:pt x="2257" y="12356"/>
                  </a:cubicBezTo>
                  <a:lnTo>
                    <a:pt x="2249" y="12356"/>
                  </a:lnTo>
                  <a:cubicBezTo>
                    <a:pt x="2165" y="12271"/>
                    <a:pt x="1858" y="11957"/>
                    <a:pt x="1551" y="11642"/>
                  </a:cubicBezTo>
                  <a:lnTo>
                    <a:pt x="1290" y="11373"/>
                  </a:lnTo>
                  <a:cubicBezTo>
                    <a:pt x="1244" y="11335"/>
                    <a:pt x="1205" y="11289"/>
                    <a:pt x="1167" y="11251"/>
                  </a:cubicBezTo>
                  <a:lnTo>
                    <a:pt x="1052" y="11143"/>
                  </a:lnTo>
                  <a:cubicBezTo>
                    <a:pt x="1013" y="11113"/>
                    <a:pt x="983" y="11082"/>
                    <a:pt x="952" y="11059"/>
                  </a:cubicBezTo>
                  <a:cubicBezTo>
                    <a:pt x="929" y="11028"/>
                    <a:pt x="898" y="11005"/>
                    <a:pt x="875" y="10990"/>
                  </a:cubicBezTo>
                  <a:lnTo>
                    <a:pt x="814" y="10928"/>
                  </a:lnTo>
                  <a:lnTo>
                    <a:pt x="868" y="10997"/>
                  </a:lnTo>
                  <a:cubicBezTo>
                    <a:pt x="891" y="11020"/>
                    <a:pt x="914" y="11043"/>
                    <a:pt x="937" y="11074"/>
                  </a:cubicBezTo>
                  <a:lnTo>
                    <a:pt x="1029" y="11166"/>
                  </a:lnTo>
                  <a:lnTo>
                    <a:pt x="1136" y="11281"/>
                  </a:lnTo>
                  <a:cubicBezTo>
                    <a:pt x="1175" y="11320"/>
                    <a:pt x="1221" y="11358"/>
                    <a:pt x="1259" y="11404"/>
                  </a:cubicBezTo>
                  <a:lnTo>
                    <a:pt x="1535" y="11665"/>
                  </a:lnTo>
                  <a:cubicBezTo>
                    <a:pt x="1842" y="11964"/>
                    <a:pt x="2149" y="12264"/>
                    <a:pt x="2241" y="12356"/>
                  </a:cubicBezTo>
                  <a:cubicBezTo>
                    <a:pt x="852" y="12317"/>
                    <a:pt x="522" y="11120"/>
                    <a:pt x="377" y="10606"/>
                  </a:cubicBezTo>
                  <a:cubicBezTo>
                    <a:pt x="369" y="10591"/>
                    <a:pt x="369" y="10568"/>
                    <a:pt x="361" y="10552"/>
                  </a:cubicBezTo>
                  <a:close/>
                  <a:moveTo>
                    <a:pt x="2310" y="12409"/>
                  </a:moveTo>
                  <a:lnTo>
                    <a:pt x="2295" y="12432"/>
                  </a:lnTo>
                  <a:lnTo>
                    <a:pt x="2295" y="12409"/>
                  </a:lnTo>
                  <a:close/>
                  <a:moveTo>
                    <a:pt x="3554" y="11880"/>
                  </a:moveTo>
                  <a:lnTo>
                    <a:pt x="3377" y="11995"/>
                  </a:lnTo>
                  <a:cubicBezTo>
                    <a:pt x="3270" y="12056"/>
                    <a:pt x="3124" y="12149"/>
                    <a:pt x="2970" y="12225"/>
                  </a:cubicBezTo>
                  <a:cubicBezTo>
                    <a:pt x="2825" y="12302"/>
                    <a:pt x="2671" y="12371"/>
                    <a:pt x="2548" y="12417"/>
                  </a:cubicBezTo>
                  <a:cubicBezTo>
                    <a:pt x="2433" y="12463"/>
                    <a:pt x="2356" y="12494"/>
                    <a:pt x="2356" y="12494"/>
                  </a:cubicBezTo>
                  <a:cubicBezTo>
                    <a:pt x="2364" y="12494"/>
                    <a:pt x="2441" y="12463"/>
                    <a:pt x="2556" y="12425"/>
                  </a:cubicBezTo>
                  <a:cubicBezTo>
                    <a:pt x="2702" y="12371"/>
                    <a:pt x="2840" y="12310"/>
                    <a:pt x="2978" y="12241"/>
                  </a:cubicBezTo>
                  <a:cubicBezTo>
                    <a:pt x="3055" y="12202"/>
                    <a:pt x="3132" y="12164"/>
                    <a:pt x="3201" y="12118"/>
                  </a:cubicBezTo>
                  <a:cubicBezTo>
                    <a:pt x="3239" y="12102"/>
                    <a:pt x="3270" y="12079"/>
                    <a:pt x="3300" y="12064"/>
                  </a:cubicBezTo>
                  <a:lnTo>
                    <a:pt x="3385" y="12010"/>
                  </a:lnTo>
                  <a:cubicBezTo>
                    <a:pt x="3439" y="11972"/>
                    <a:pt x="3477" y="11941"/>
                    <a:pt x="3508" y="11918"/>
                  </a:cubicBezTo>
                  <a:lnTo>
                    <a:pt x="3554" y="11880"/>
                  </a:lnTo>
                  <a:close/>
                  <a:moveTo>
                    <a:pt x="4037" y="11312"/>
                  </a:moveTo>
                  <a:cubicBezTo>
                    <a:pt x="3854" y="11709"/>
                    <a:pt x="3085" y="12494"/>
                    <a:pt x="2367" y="12494"/>
                  </a:cubicBezTo>
                  <a:cubicBezTo>
                    <a:pt x="2363" y="12494"/>
                    <a:pt x="2360" y="12494"/>
                    <a:pt x="2356" y="12494"/>
                  </a:cubicBezTo>
                  <a:lnTo>
                    <a:pt x="2349" y="12494"/>
                  </a:lnTo>
                  <a:lnTo>
                    <a:pt x="2487" y="12432"/>
                  </a:lnTo>
                  <a:cubicBezTo>
                    <a:pt x="2579" y="12386"/>
                    <a:pt x="2709" y="12325"/>
                    <a:pt x="2832" y="12256"/>
                  </a:cubicBezTo>
                  <a:cubicBezTo>
                    <a:pt x="2894" y="12218"/>
                    <a:pt x="2955" y="12187"/>
                    <a:pt x="3016" y="12149"/>
                  </a:cubicBezTo>
                  <a:cubicBezTo>
                    <a:pt x="3039" y="12133"/>
                    <a:pt x="3070" y="12110"/>
                    <a:pt x="3093" y="12095"/>
                  </a:cubicBezTo>
                  <a:lnTo>
                    <a:pt x="3162" y="12049"/>
                  </a:lnTo>
                  <a:cubicBezTo>
                    <a:pt x="3208" y="12010"/>
                    <a:pt x="3239" y="11987"/>
                    <a:pt x="3270" y="11964"/>
                  </a:cubicBezTo>
                  <a:lnTo>
                    <a:pt x="3300" y="11934"/>
                  </a:lnTo>
                  <a:lnTo>
                    <a:pt x="3155" y="12033"/>
                  </a:lnTo>
                  <a:lnTo>
                    <a:pt x="3001" y="12126"/>
                  </a:lnTo>
                  <a:cubicBezTo>
                    <a:pt x="2947" y="12164"/>
                    <a:pt x="2886" y="12202"/>
                    <a:pt x="2825" y="12241"/>
                  </a:cubicBezTo>
                  <a:cubicBezTo>
                    <a:pt x="2709" y="12310"/>
                    <a:pt x="2579" y="12379"/>
                    <a:pt x="2487" y="12425"/>
                  </a:cubicBezTo>
                  <a:lnTo>
                    <a:pt x="2364" y="12479"/>
                  </a:lnTo>
                  <a:cubicBezTo>
                    <a:pt x="2464" y="12417"/>
                    <a:pt x="2709" y="12264"/>
                    <a:pt x="2940" y="12102"/>
                  </a:cubicBezTo>
                  <a:cubicBezTo>
                    <a:pt x="3024" y="12056"/>
                    <a:pt x="3101" y="12010"/>
                    <a:pt x="3170" y="11957"/>
                  </a:cubicBezTo>
                  <a:lnTo>
                    <a:pt x="3277" y="11888"/>
                  </a:lnTo>
                  <a:lnTo>
                    <a:pt x="3369" y="11819"/>
                  </a:lnTo>
                  <a:lnTo>
                    <a:pt x="3446" y="11765"/>
                  </a:lnTo>
                  <a:lnTo>
                    <a:pt x="3508" y="11719"/>
                  </a:lnTo>
                  <a:cubicBezTo>
                    <a:pt x="3538" y="11688"/>
                    <a:pt x="3561" y="11673"/>
                    <a:pt x="3561" y="11673"/>
                  </a:cubicBezTo>
                  <a:lnTo>
                    <a:pt x="3561" y="11673"/>
                  </a:lnTo>
                  <a:lnTo>
                    <a:pt x="3500" y="11711"/>
                  </a:lnTo>
                  <a:lnTo>
                    <a:pt x="3439" y="11742"/>
                  </a:lnTo>
                  <a:lnTo>
                    <a:pt x="3354" y="11796"/>
                  </a:lnTo>
                  <a:lnTo>
                    <a:pt x="3262" y="11857"/>
                  </a:lnTo>
                  <a:cubicBezTo>
                    <a:pt x="3224" y="11872"/>
                    <a:pt x="3193" y="11895"/>
                    <a:pt x="3155" y="11918"/>
                  </a:cubicBezTo>
                  <a:lnTo>
                    <a:pt x="2924" y="12079"/>
                  </a:lnTo>
                  <a:cubicBezTo>
                    <a:pt x="2663" y="12264"/>
                    <a:pt x="2410" y="12440"/>
                    <a:pt x="2333" y="12494"/>
                  </a:cubicBezTo>
                  <a:lnTo>
                    <a:pt x="2326" y="12494"/>
                  </a:lnTo>
                  <a:cubicBezTo>
                    <a:pt x="2326" y="12486"/>
                    <a:pt x="2333" y="12463"/>
                    <a:pt x="2341" y="12448"/>
                  </a:cubicBezTo>
                  <a:cubicBezTo>
                    <a:pt x="2349" y="12432"/>
                    <a:pt x="2379" y="12402"/>
                    <a:pt x="2403" y="12371"/>
                  </a:cubicBezTo>
                  <a:cubicBezTo>
                    <a:pt x="2487" y="12279"/>
                    <a:pt x="2579" y="12187"/>
                    <a:pt x="2671" y="12110"/>
                  </a:cubicBezTo>
                  <a:cubicBezTo>
                    <a:pt x="2725" y="12064"/>
                    <a:pt x="2779" y="12026"/>
                    <a:pt x="2832" y="11987"/>
                  </a:cubicBezTo>
                  <a:cubicBezTo>
                    <a:pt x="2886" y="11949"/>
                    <a:pt x="2924" y="11911"/>
                    <a:pt x="2978" y="11888"/>
                  </a:cubicBezTo>
                  <a:cubicBezTo>
                    <a:pt x="3062" y="11826"/>
                    <a:pt x="3116" y="11788"/>
                    <a:pt x="3116" y="11788"/>
                  </a:cubicBezTo>
                  <a:lnTo>
                    <a:pt x="3116" y="11788"/>
                  </a:lnTo>
                  <a:lnTo>
                    <a:pt x="3078" y="11811"/>
                  </a:lnTo>
                  <a:cubicBezTo>
                    <a:pt x="3047" y="11826"/>
                    <a:pt x="3009" y="11842"/>
                    <a:pt x="2970" y="11872"/>
                  </a:cubicBezTo>
                  <a:cubicBezTo>
                    <a:pt x="2947" y="11880"/>
                    <a:pt x="2924" y="11895"/>
                    <a:pt x="2894" y="11918"/>
                  </a:cubicBezTo>
                  <a:cubicBezTo>
                    <a:pt x="2871" y="11934"/>
                    <a:pt x="2848" y="11949"/>
                    <a:pt x="2817" y="11964"/>
                  </a:cubicBezTo>
                  <a:cubicBezTo>
                    <a:pt x="2763" y="12003"/>
                    <a:pt x="2717" y="12049"/>
                    <a:pt x="2663" y="12095"/>
                  </a:cubicBezTo>
                  <a:cubicBezTo>
                    <a:pt x="2571" y="12179"/>
                    <a:pt x="2479" y="12271"/>
                    <a:pt x="2395" y="12371"/>
                  </a:cubicBezTo>
                  <a:cubicBezTo>
                    <a:pt x="2379" y="12394"/>
                    <a:pt x="2364" y="12417"/>
                    <a:pt x="2349" y="12432"/>
                  </a:cubicBezTo>
                  <a:cubicBezTo>
                    <a:pt x="2426" y="12248"/>
                    <a:pt x="2533" y="12072"/>
                    <a:pt x="2663" y="11918"/>
                  </a:cubicBezTo>
                  <a:cubicBezTo>
                    <a:pt x="2901" y="11650"/>
                    <a:pt x="3331" y="11327"/>
                    <a:pt x="4037" y="11312"/>
                  </a:cubicBezTo>
                  <a:close/>
                  <a:moveTo>
                    <a:pt x="3922" y="0"/>
                  </a:moveTo>
                  <a:lnTo>
                    <a:pt x="3891" y="85"/>
                  </a:lnTo>
                  <a:cubicBezTo>
                    <a:pt x="3884" y="108"/>
                    <a:pt x="3868" y="139"/>
                    <a:pt x="3853" y="177"/>
                  </a:cubicBezTo>
                  <a:cubicBezTo>
                    <a:pt x="3646" y="752"/>
                    <a:pt x="2993" y="2510"/>
                    <a:pt x="4513" y="3331"/>
                  </a:cubicBezTo>
                  <a:cubicBezTo>
                    <a:pt x="4728" y="3799"/>
                    <a:pt x="4498" y="4398"/>
                    <a:pt x="4490" y="4405"/>
                  </a:cubicBezTo>
                  <a:cubicBezTo>
                    <a:pt x="4252" y="4812"/>
                    <a:pt x="4045" y="5242"/>
                    <a:pt x="3853" y="5679"/>
                  </a:cubicBezTo>
                  <a:cubicBezTo>
                    <a:pt x="3638" y="6193"/>
                    <a:pt x="3446" y="6723"/>
                    <a:pt x="3293" y="7260"/>
                  </a:cubicBezTo>
                  <a:cubicBezTo>
                    <a:pt x="3254" y="7030"/>
                    <a:pt x="3247" y="6800"/>
                    <a:pt x="3270" y="6577"/>
                  </a:cubicBezTo>
                  <a:lnTo>
                    <a:pt x="3277" y="6577"/>
                  </a:lnTo>
                  <a:cubicBezTo>
                    <a:pt x="3400" y="6063"/>
                    <a:pt x="3446" y="5533"/>
                    <a:pt x="3400" y="5012"/>
                  </a:cubicBezTo>
                  <a:cubicBezTo>
                    <a:pt x="3331" y="4221"/>
                    <a:pt x="3016" y="3139"/>
                    <a:pt x="1904" y="2464"/>
                  </a:cubicBezTo>
                  <a:lnTo>
                    <a:pt x="1858" y="2425"/>
                  </a:lnTo>
                  <a:lnTo>
                    <a:pt x="1873" y="2487"/>
                  </a:lnTo>
                  <a:cubicBezTo>
                    <a:pt x="1957" y="2801"/>
                    <a:pt x="1980" y="3139"/>
                    <a:pt x="1934" y="3461"/>
                  </a:cubicBezTo>
                  <a:cubicBezTo>
                    <a:pt x="1842" y="4114"/>
                    <a:pt x="2188" y="4666"/>
                    <a:pt x="2495" y="5081"/>
                  </a:cubicBezTo>
                  <a:cubicBezTo>
                    <a:pt x="2548" y="5157"/>
                    <a:pt x="2610" y="5226"/>
                    <a:pt x="2671" y="5303"/>
                  </a:cubicBezTo>
                  <a:cubicBezTo>
                    <a:pt x="2794" y="5441"/>
                    <a:pt x="2901" y="5587"/>
                    <a:pt x="2993" y="5748"/>
                  </a:cubicBezTo>
                  <a:cubicBezTo>
                    <a:pt x="3070" y="5879"/>
                    <a:pt x="3239" y="6201"/>
                    <a:pt x="3247" y="6447"/>
                  </a:cubicBezTo>
                  <a:cubicBezTo>
                    <a:pt x="3193" y="6746"/>
                    <a:pt x="3201" y="7053"/>
                    <a:pt x="3262" y="7352"/>
                  </a:cubicBezTo>
                  <a:cubicBezTo>
                    <a:pt x="3193" y="7575"/>
                    <a:pt x="3132" y="7797"/>
                    <a:pt x="3062" y="8028"/>
                  </a:cubicBezTo>
                  <a:cubicBezTo>
                    <a:pt x="3016" y="8143"/>
                    <a:pt x="2978" y="8250"/>
                    <a:pt x="2932" y="8365"/>
                  </a:cubicBezTo>
                  <a:cubicBezTo>
                    <a:pt x="2917" y="6907"/>
                    <a:pt x="2050" y="6539"/>
                    <a:pt x="1758" y="6416"/>
                  </a:cubicBezTo>
                  <a:lnTo>
                    <a:pt x="1704" y="6393"/>
                  </a:lnTo>
                  <a:lnTo>
                    <a:pt x="1612" y="6355"/>
                  </a:lnTo>
                  <a:lnTo>
                    <a:pt x="1612" y="6355"/>
                  </a:lnTo>
                  <a:lnTo>
                    <a:pt x="1673" y="6431"/>
                  </a:lnTo>
                  <a:cubicBezTo>
                    <a:pt x="1827" y="6623"/>
                    <a:pt x="1934" y="7099"/>
                    <a:pt x="1988" y="7368"/>
                  </a:cubicBezTo>
                  <a:cubicBezTo>
                    <a:pt x="2218" y="8350"/>
                    <a:pt x="2725" y="8519"/>
                    <a:pt x="2871" y="8549"/>
                  </a:cubicBezTo>
                  <a:cubicBezTo>
                    <a:pt x="2633" y="9278"/>
                    <a:pt x="2472" y="10038"/>
                    <a:pt x="2379" y="10806"/>
                  </a:cubicBezTo>
                  <a:cubicBezTo>
                    <a:pt x="2349" y="10775"/>
                    <a:pt x="2050" y="10468"/>
                    <a:pt x="1911" y="9716"/>
                  </a:cubicBezTo>
                  <a:cubicBezTo>
                    <a:pt x="1904" y="9654"/>
                    <a:pt x="1888" y="9593"/>
                    <a:pt x="1881" y="9524"/>
                  </a:cubicBezTo>
                  <a:cubicBezTo>
                    <a:pt x="1750" y="8726"/>
                    <a:pt x="1566" y="7628"/>
                    <a:pt x="62" y="7252"/>
                  </a:cubicBezTo>
                  <a:lnTo>
                    <a:pt x="1" y="7237"/>
                  </a:lnTo>
                  <a:lnTo>
                    <a:pt x="31" y="7291"/>
                  </a:lnTo>
                  <a:cubicBezTo>
                    <a:pt x="62" y="7322"/>
                    <a:pt x="100" y="7375"/>
                    <a:pt x="154" y="7429"/>
                  </a:cubicBezTo>
                  <a:cubicBezTo>
                    <a:pt x="369" y="7682"/>
                    <a:pt x="768" y="8143"/>
                    <a:pt x="829" y="8664"/>
                  </a:cubicBezTo>
                  <a:cubicBezTo>
                    <a:pt x="906" y="9278"/>
                    <a:pt x="1474" y="10829"/>
                    <a:pt x="2372" y="10852"/>
                  </a:cubicBezTo>
                  <a:lnTo>
                    <a:pt x="2379" y="10852"/>
                  </a:lnTo>
                  <a:cubicBezTo>
                    <a:pt x="2318" y="11327"/>
                    <a:pt x="2280" y="11788"/>
                    <a:pt x="2264" y="12195"/>
                  </a:cubicBezTo>
                  <a:cubicBezTo>
                    <a:pt x="2134" y="11765"/>
                    <a:pt x="1681" y="10690"/>
                    <a:pt x="338" y="10499"/>
                  </a:cubicBezTo>
                  <a:lnTo>
                    <a:pt x="300" y="10491"/>
                  </a:lnTo>
                  <a:lnTo>
                    <a:pt x="300" y="10491"/>
                  </a:lnTo>
                  <a:lnTo>
                    <a:pt x="307" y="10529"/>
                  </a:lnTo>
                  <a:cubicBezTo>
                    <a:pt x="315" y="10552"/>
                    <a:pt x="331" y="10583"/>
                    <a:pt x="338" y="10621"/>
                  </a:cubicBezTo>
                  <a:cubicBezTo>
                    <a:pt x="484" y="11151"/>
                    <a:pt x="829" y="12379"/>
                    <a:pt x="2257" y="12409"/>
                  </a:cubicBezTo>
                  <a:cubicBezTo>
                    <a:pt x="2226" y="13261"/>
                    <a:pt x="2257" y="13852"/>
                    <a:pt x="2257" y="13868"/>
                  </a:cubicBezTo>
                  <a:lnTo>
                    <a:pt x="2303" y="13868"/>
                  </a:lnTo>
                  <a:cubicBezTo>
                    <a:pt x="2303" y="13852"/>
                    <a:pt x="2272" y="13323"/>
                    <a:pt x="2295" y="12540"/>
                  </a:cubicBezTo>
                  <a:lnTo>
                    <a:pt x="2441" y="12540"/>
                  </a:lnTo>
                  <a:cubicBezTo>
                    <a:pt x="3178" y="12494"/>
                    <a:pt x="3937" y="11680"/>
                    <a:pt x="4098" y="11297"/>
                  </a:cubicBezTo>
                  <a:lnTo>
                    <a:pt x="4106" y="11266"/>
                  </a:lnTo>
                  <a:lnTo>
                    <a:pt x="4075" y="11266"/>
                  </a:lnTo>
                  <a:cubicBezTo>
                    <a:pt x="2894" y="11281"/>
                    <a:pt x="2433" y="12110"/>
                    <a:pt x="2310" y="12402"/>
                  </a:cubicBezTo>
                  <a:lnTo>
                    <a:pt x="2310" y="12386"/>
                  </a:lnTo>
                  <a:cubicBezTo>
                    <a:pt x="2310" y="12386"/>
                    <a:pt x="2310" y="12371"/>
                    <a:pt x="2303" y="12348"/>
                  </a:cubicBezTo>
                  <a:cubicBezTo>
                    <a:pt x="2318" y="11903"/>
                    <a:pt x="2356" y="11389"/>
                    <a:pt x="2426" y="10852"/>
                  </a:cubicBezTo>
                  <a:lnTo>
                    <a:pt x="2464" y="10852"/>
                  </a:lnTo>
                  <a:cubicBezTo>
                    <a:pt x="3515" y="10790"/>
                    <a:pt x="4022" y="10161"/>
                    <a:pt x="4398" y="9693"/>
                  </a:cubicBezTo>
                  <a:cubicBezTo>
                    <a:pt x="4428" y="9647"/>
                    <a:pt x="4467" y="9608"/>
                    <a:pt x="4498" y="9562"/>
                  </a:cubicBezTo>
                  <a:cubicBezTo>
                    <a:pt x="4789" y="9202"/>
                    <a:pt x="5142" y="8895"/>
                    <a:pt x="5549" y="8664"/>
                  </a:cubicBezTo>
                  <a:lnTo>
                    <a:pt x="5610" y="8634"/>
                  </a:lnTo>
                  <a:lnTo>
                    <a:pt x="5541" y="8634"/>
                  </a:lnTo>
                  <a:cubicBezTo>
                    <a:pt x="5458" y="8627"/>
                    <a:pt x="5377" y="8624"/>
                    <a:pt x="5298" y="8624"/>
                  </a:cubicBezTo>
                  <a:cubicBezTo>
                    <a:pt x="4223" y="8624"/>
                    <a:pt x="3515" y="9184"/>
                    <a:pt x="3093" y="9670"/>
                  </a:cubicBezTo>
                  <a:cubicBezTo>
                    <a:pt x="2817" y="9992"/>
                    <a:pt x="2602" y="10353"/>
                    <a:pt x="2441" y="10744"/>
                  </a:cubicBezTo>
                  <a:cubicBezTo>
                    <a:pt x="2525" y="10023"/>
                    <a:pt x="2679" y="9309"/>
                    <a:pt x="2901" y="8611"/>
                  </a:cubicBezTo>
                  <a:lnTo>
                    <a:pt x="2909" y="8611"/>
                  </a:lnTo>
                  <a:cubicBezTo>
                    <a:pt x="3057" y="8665"/>
                    <a:pt x="3217" y="8689"/>
                    <a:pt x="3378" y="8689"/>
                  </a:cubicBezTo>
                  <a:cubicBezTo>
                    <a:pt x="3401" y="8689"/>
                    <a:pt x="3424" y="8688"/>
                    <a:pt x="3446" y="8687"/>
                  </a:cubicBezTo>
                  <a:cubicBezTo>
                    <a:pt x="4689" y="8611"/>
                    <a:pt x="5994" y="6945"/>
                    <a:pt x="6217" y="6516"/>
                  </a:cubicBezTo>
                  <a:lnTo>
                    <a:pt x="6255" y="6439"/>
                  </a:lnTo>
                  <a:lnTo>
                    <a:pt x="6186" y="6485"/>
                  </a:lnTo>
                  <a:cubicBezTo>
                    <a:pt x="5986" y="6569"/>
                    <a:pt x="5787" y="6639"/>
                    <a:pt x="5580" y="6692"/>
                  </a:cubicBezTo>
                  <a:cubicBezTo>
                    <a:pt x="5296" y="6777"/>
                    <a:pt x="4943" y="6884"/>
                    <a:pt x="4620" y="7007"/>
                  </a:cubicBezTo>
                  <a:cubicBezTo>
                    <a:pt x="3661" y="7475"/>
                    <a:pt x="3086" y="8296"/>
                    <a:pt x="2932" y="8519"/>
                  </a:cubicBezTo>
                  <a:cubicBezTo>
                    <a:pt x="2932" y="8511"/>
                    <a:pt x="2932" y="8511"/>
                    <a:pt x="2932" y="8503"/>
                  </a:cubicBezTo>
                  <a:cubicBezTo>
                    <a:pt x="2986" y="8342"/>
                    <a:pt x="3047" y="8196"/>
                    <a:pt x="3109" y="8043"/>
                  </a:cubicBezTo>
                  <a:cubicBezTo>
                    <a:pt x="3346" y="7214"/>
                    <a:pt x="3561" y="6477"/>
                    <a:pt x="3899" y="5687"/>
                  </a:cubicBezTo>
                  <a:cubicBezTo>
                    <a:pt x="4120" y="5774"/>
                    <a:pt x="4353" y="5820"/>
                    <a:pt x="4588" y="5820"/>
                  </a:cubicBezTo>
                  <a:cubicBezTo>
                    <a:pt x="4622" y="5820"/>
                    <a:pt x="4656" y="5819"/>
                    <a:pt x="4689" y="5817"/>
                  </a:cubicBezTo>
                  <a:cubicBezTo>
                    <a:pt x="5088" y="5802"/>
                    <a:pt x="5449" y="5610"/>
                    <a:pt x="5687" y="5296"/>
                  </a:cubicBezTo>
                  <a:cubicBezTo>
                    <a:pt x="5764" y="5180"/>
                    <a:pt x="6362" y="4804"/>
                    <a:pt x="6662" y="4620"/>
                  </a:cubicBezTo>
                  <a:lnTo>
                    <a:pt x="6731" y="4582"/>
                  </a:lnTo>
                  <a:lnTo>
                    <a:pt x="6646" y="4582"/>
                  </a:lnTo>
                  <a:cubicBezTo>
                    <a:pt x="6416" y="4574"/>
                    <a:pt x="6178" y="4559"/>
                    <a:pt x="5948" y="4528"/>
                  </a:cubicBezTo>
                  <a:cubicBezTo>
                    <a:pt x="5856" y="4495"/>
                    <a:pt x="5759" y="4479"/>
                    <a:pt x="5656" y="4479"/>
                  </a:cubicBezTo>
                  <a:cubicBezTo>
                    <a:pt x="5331" y="4479"/>
                    <a:pt x="4956" y="4644"/>
                    <a:pt x="4559" y="4966"/>
                  </a:cubicBezTo>
                  <a:cubicBezTo>
                    <a:pt x="4344" y="5134"/>
                    <a:pt x="4145" y="5334"/>
                    <a:pt x="3960" y="5541"/>
                  </a:cubicBezTo>
                  <a:lnTo>
                    <a:pt x="3960" y="5541"/>
                  </a:lnTo>
                  <a:cubicBezTo>
                    <a:pt x="4321" y="4743"/>
                    <a:pt x="4758" y="3991"/>
                    <a:pt x="5265" y="3277"/>
                  </a:cubicBezTo>
                  <a:cubicBezTo>
                    <a:pt x="6531" y="2548"/>
                    <a:pt x="6708" y="1397"/>
                    <a:pt x="6800" y="775"/>
                  </a:cubicBezTo>
                  <a:cubicBezTo>
                    <a:pt x="6815" y="699"/>
                    <a:pt x="6823" y="630"/>
                    <a:pt x="6830" y="568"/>
                  </a:cubicBezTo>
                  <a:lnTo>
                    <a:pt x="6846" y="484"/>
                  </a:lnTo>
                  <a:lnTo>
                    <a:pt x="6784" y="561"/>
                  </a:lnTo>
                  <a:cubicBezTo>
                    <a:pt x="6677" y="691"/>
                    <a:pt x="6462" y="822"/>
                    <a:pt x="6163" y="998"/>
                  </a:cubicBezTo>
                  <a:cubicBezTo>
                    <a:pt x="6048" y="1067"/>
                    <a:pt x="5910" y="1144"/>
                    <a:pt x="5756" y="1244"/>
                  </a:cubicBezTo>
                  <a:cubicBezTo>
                    <a:pt x="4927" y="1873"/>
                    <a:pt x="5196" y="3147"/>
                    <a:pt x="5219" y="3270"/>
                  </a:cubicBezTo>
                  <a:cubicBezTo>
                    <a:pt x="4981" y="3607"/>
                    <a:pt x="4774" y="3930"/>
                    <a:pt x="4590" y="4236"/>
                  </a:cubicBezTo>
                  <a:lnTo>
                    <a:pt x="4590" y="4236"/>
                  </a:lnTo>
                  <a:cubicBezTo>
                    <a:pt x="4651" y="4014"/>
                    <a:pt x="4705" y="3638"/>
                    <a:pt x="4559" y="3316"/>
                  </a:cubicBezTo>
                  <a:cubicBezTo>
                    <a:pt x="4574" y="3216"/>
                    <a:pt x="4789" y="1950"/>
                    <a:pt x="4421" y="1151"/>
                  </a:cubicBezTo>
                  <a:cubicBezTo>
                    <a:pt x="4252" y="775"/>
                    <a:pt x="4137" y="561"/>
                    <a:pt x="4068" y="407"/>
                  </a:cubicBezTo>
                  <a:cubicBezTo>
                    <a:pt x="4006" y="307"/>
                    <a:pt x="3960" y="200"/>
                    <a:pt x="3937" y="85"/>
                  </a:cubicBezTo>
                  <a:lnTo>
                    <a:pt x="3922" y="0"/>
                  </a:lnTo>
                  <a:close/>
                </a:path>
              </a:pathLst>
            </a:custGeom>
            <a:solidFill>
              <a:srgbClr val="A58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A9635D51-B4FD-7069-6EA7-69A680141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88" y="666413"/>
            <a:ext cx="7806424" cy="35177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A90A39-E957-E352-691F-A7FDA722C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492"/>
            <a:ext cx="9144000" cy="41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68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C594E93-E167-A11A-6790-8E4CBD3D7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35" y="696219"/>
            <a:ext cx="8324130" cy="375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75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C98EB7-2DA8-A674-2087-7839528D4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186"/>
            <a:ext cx="9144000" cy="412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16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0B3C19B-4EA8-EEB7-3836-FEEA00644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186"/>
            <a:ext cx="9144000" cy="412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15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387BA4-9554-1017-CB2E-878CA1CFD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751" y="290628"/>
            <a:ext cx="6082990" cy="456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31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2E397B-BCF5-5F59-F9A9-03A7FB363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262" y="198631"/>
            <a:ext cx="6328317" cy="47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94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50A380-55C5-CF7B-B703-479B17A8E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715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73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C3F5CE0-7C28-6907-47D6-A77AC34CA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186"/>
            <a:ext cx="9144000" cy="412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22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A0B8F6A-5C73-1504-4D03-7CB5907AE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186"/>
            <a:ext cx="9144000" cy="412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46908"/>
      </p:ext>
    </p:extLst>
  </p:cSld>
  <p:clrMapOvr>
    <a:masterClrMapping/>
  </p:clrMapOvr>
</p:sld>
</file>

<file path=ppt/theme/theme1.xml><?xml version="1.0" encoding="utf-8"?>
<a:theme xmlns:a="http://schemas.openxmlformats.org/drawingml/2006/main" name="Wedding Digital Memory Book  by Slidesgo">
  <a:themeElements>
    <a:clrScheme name="Simple Light">
      <a:dk1>
        <a:srgbClr val="524334"/>
      </a:dk1>
      <a:lt1>
        <a:srgbClr val="A0640E"/>
      </a:lt1>
      <a:dk2>
        <a:srgbClr val="A58D76"/>
      </a:dk2>
      <a:lt2>
        <a:srgbClr val="E7CEAA"/>
      </a:lt2>
      <a:accent1>
        <a:srgbClr val="FAE3DA"/>
      </a:accent1>
      <a:accent2>
        <a:srgbClr val="F6ECE8"/>
      </a:accent2>
      <a:accent3>
        <a:srgbClr val="F4CCCC"/>
      </a:accent3>
      <a:accent4>
        <a:srgbClr val="EA9999"/>
      </a:accent4>
      <a:accent5>
        <a:srgbClr val="FFFFFF"/>
      </a:accent5>
      <a:accent6>
        <a:srgbClr val="FFFFFF"/>
      </a:accent6>
      <a:hlink>
        <a:srgbClr val="4F49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Presentación en pantalla (16:9)</PresentationFormat>
  <Paragraphs>0</Paragraphs>
  <Slides>15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Dancing Script</vt:lpstr>
      <vt:lpstr>Delius Swash Caps</vt:lpstr>
      <vt:lpstr>Lato</vt:lpstr>
      <vt:lpstr>Wedding Digital Memory Book  by Slidesgo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Memorias</dc:title>
  <dc:creator>Admon-1</dc:creator>
  <cp:lastModifiedBy>Admon-1</cp:lastModifiedBy>
  <cp:revision>4</cp:revision>
  <dcterms:modified xsi:type="dcterms:W3CDTF">2022-08-01T21:11:57Z</dcterms:modified>
</cp:coreProperties>
</file>